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7.jpg" ContentType="image/jpg"/>
  <Override PartName="/ppt/notesSlides/notesSlide11.xml" ContentType="application/vnd.openxmlformats-officedocument.presentationml.notesSlide+xml"/>
  <Override PartName="/ppt/media/image8.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32" r:id="rId2"/>
  </p:sldMasterIdLst>
  <p:notesMasterIdLst>
    <p:notesMasterId r:id="rId38"/>
  </p:notesMasterIdLst>
  <p:handoutMasterIdLst>
    <p:handoutMasterId r:id="rId39"/>
  </p:handoutMasterIdLst>
  <p:sldIdLst>
    <p:sldId id="257" r:id="rId3"/>
    <p:sldId id="271" r:id="rId4"/>
    <p:sldId id="335" r:id="rId5"/>
    <p:sldId id="388" r:id="rId6"/>
    <p:sldId id="344" r:id="rId7"/>
    <p:sldId id="379" r:id="rId8"/>
    <p:sldId id="390" r:id="rId9"/>
    <p:sldId id="391" r:id="rId10"/>
    <p:sldId id="380" r:id="rId11"/>
    <p:sldId id="256" r:id="rId12"/>
    <p:sldId id="394" r:id="rId13"/>
    <p:sldId id="395" r:id="rId14"/>
    <p:sldId id="396" r:id="rId15"/>
    <p:sldId id="397" r:id="rId16"/>
    <p:sldId id="398" r:id="rId17"/>
    <p:sldId id="399" r:id="rId18"/>
    <p:sldId id="400" r:id="rId19"/>
    <p:sldId id="401" r:id="rId20"/>
    <p:sldId id="402" r:id="rId21"/>
    <p:sldId id="403" r:id="rId22"/>
    <p:sldId id="381" r:id="rId23"/>
    <p:sldId id="404" r:id="rId24"/>
    <p:sldId id="413" r:id="rId25"/>
    <p:sldId id="382" r:id="rId26"/>
    <p:sldId id="405" r:id="rId27"/>
    <p:sldId id="407" r:id="rId28"/>
    <p:sldId id="406" r:id="rId29"/>
    <p:sldId id="408" r:id="rId30"/>
    <p:sldId id="409" r:id="rId31"/>
    <p:sldId id="410" r:id="rId32"/>
    <p:sldId id="411" r:id="rId33"/>
    <p:sldId id="412" r:id="rId34"/>
    <p:sldId id="414" r:id="rId35"/>
    <p:sldId id="415" r:id="rId36"/>
    <p:sldId id="343" r:id="rId37"/>
  </p:sldIdLst>
  <p:sldSz cx="9144000" cy="6858000" type="letter"/>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4929" autoAdjust="0"/>
  </p:normalViewPr>
  <p:slideViewPr>
    <p:cSldViewPr snapToGrid="0">
      <p:cViewPr>
        <p:scale>
          <a:sx n="73" d="100"/>
          <a:sy n="73" d="100"/>
        </p:scale>
        <p:origin x="1062" y="-318"/>
      </p:cViewPr>
      <p:guideLst>
        <p:guide orient="horz" pos="2160"/>
        <p:guide pos="2880"/>
        <p:guide pos="5472"/>
        <p:guide orient="horz" pos="4128"/>
      </p:guideLst>
    </p:cSldViewPr>
  </p:slideViewPr>
  <p:outlineViewPr>
    <p:cViewPr>
      <p:scale>
        <a:sx n="33" d="100"/>
        <a:sy n="33" d="100"/>
      </p:scale>
      <p:origin x="0" y="-19620"/>
    </p:cViewPr>
  </p:outlineViewPr>
  <p:notesTextViewPr>
    <p:cViewPr>
      <p:scale>
        <a:sx n="3" d="2"/>
        <a:sy n="3" d="2"/>
      </p:scale>
      <p:origin x="0" y="0"/>
    </p:cViewPr>
  </p:notesTextViewPr>
  <p:sorterViewPr>
    <p:cViewPr>
      <p:scale>
        <a:sx n="100" d="100"/>
        <a:sy n="100" d="100"/>
      </p:scale>
      <p:origin x="0" y="-5580"/>
    </p:cViewPr>
  </p:sorterViewPr>
  <p:notesViewPr>
    <p:cSldViewPr snapToGrid="0" showGuides="1">
      <p:cViewPr varScale="1">
        <p:scale>
          <a:sx n="49" d="100"/>
          <a:sy n="49" d="100"/>
        </p:scale>
        <p:origin x="270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9779"/>
          </a:xfrm>
          <a:prstGeom prst="rect">
            <a:avLst/>
          </a:prstGeom>
        </p:spPr>
        <p:txBody>
          <a:bodyPr vert="horz" lIns="93917" tIns="46958" rIns="93917" bIns="46958" rtlCol="0"/>
          <a:lstStyle>
            <a:lvl1pPr algn="l">
              <a:defRPr sz="1200"/>
            </a:lvl1pPr>
          </a:lstStyle>
          <a:p>
            <a:endParaRPr lang="en-US" dirty="0"/>
          </a:p>
        </p:txBody>
      </p:sp>
      <p:sp>
        <p:nvSpPr>
          <p:cNvPr id="3" name="Date Placeholder 2"/>
          <p:cNvSpPr>
            <a:spLocks noGrp="1"/>
          </p:cNvSpPr>
          <p:nvPr>
            <p:ph type="dt" sz="quarter" idx="1"/>
          </p:nvPr>
        </p:nvSpPr>
        <p:spPr>
          <a:xfrm>
            <a:off x="4008706" y="0"/>
            <a:ext cx="3066733" cy="469779"/>
          </a:xfrm>
          <a:prstGeom prst="rect">
            <a:avLst/>
          </a:prstGeom>
        </p:spPr>
        <p:txBody>
          <a:bodyPr vert="horz" lIns="93917" tIns="46958" rIns="93917" bIns="46958" rtlCol="0"/>
          <a:lstStyle>
            <a:lvl1pPr algn="r">
              <a:defRPr sz="1200"/>
            </a:lvl1pPr>
          </a:lstStyle>
          <a:p>
            <a:fld id="{68796EA6-6F25-4F19-87BA-7ADCC16DAEFF}" type="datetimeFigureOut">
              <a:rPr lang="en-US" smtClean="0"/>
              <a:t>11/6/2023</a:t>
            </a:fld>
            <a:endParaRPr lang="en-US" dirty="0"/>
          </a:p>
        </p:txBody>
      </p:sp>
      <p:sp>
        <p:nvSpPr>
          <p:cNvPr id="4" name="Footer Placeholder 3"/>
          <p:cNvSpPr>
            <a:spLocks noGrp="1"/>
          </p:cNvSpPr>
          <p:nvPr>
            <p:ph type="ftr" sz="quarter" idx="2"/>
          </p:nvPr>
        </p:nvSpPr>
        <p:spPr>
          <a:xfrm>
            <a:off x="1" y="8893297"/>
            <a:ext cx="3066733" cy="469778"/>
          </a:xfrm>
          <a:prstGeom prst="rect">
            <a:avLst/>
          </a:prstGeom>
        </p:spPr>
        <p:txBody>
          <a:bodyPr vert="horz" lIns="93917" tIns="46958" rIns="93917" bIns="469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6" y="8893297"/>
            <a:ext cx="3066733" cy="469778"/>
          </a:xfrm>
          <a:prstGeom prst="rect">
            <a:avLst/>
          </a:prstGeom>
        </p:spPr>
        <p:txBody>
          <a:bodyPr vert="horz" lIns="93917" tIns="46958" rIns="93917" bIns="46958"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9779"/>
          </a:xfrm>
          <a:prstGeom prst="rect">
            <a:avLst/>
          </a:prstGeom>
        </p:spPr>
        <p:txBody>
          <a:bodyPr vert="horz" lIns="93917" tIns="46958" rIns="93917" bIns="46958" rtlCol="0"/>
          <a:lstStyle>
            <a:lvl1pPr algn="l">
              <a:defRPr sz="1200"/>
            </a:lvl1pPr>
          </a:lstStyle>
          <a:p>
            <a:endParaRPr lang="en-US" dirty="0"/>
          </a:p>
        </p:txBody>
      </p:sp>
      <p:sp>
        <p:nvSpPr>
          <p:cNvPr id="3" name="Date Placeholder 2"/>
          <p:cNvSpPr>
            <a:spLocks noGrp="1"/>
          </p:cNvSpPr>
          <p:nvPr>
            <p:ph type="dt" idx="1"/>
          </p:nvPr>
        </p:nvSpPr>
        <p:spPr>
          <a:xfrm>
            <a:off x="4008706" y="0"/>
            <a:ext cx="3066733" cy="469779"/>
          </a:xfrm>
          <a:prstGeom prst="rect">
            <a:avLst/>
          </a:prstGeom>
        </p:spPr>
        <p:txBody>
          <a:bodyPr vert="horz" lIns="93917" tIns="46958" rIns="93917" bIns="46958" rtlCol="0"/>
          <a:lstStyle>
            <a:lvl1pPr algn="r">
              <a:defRPr sz="1200"/>
            </a:lvl1pPr>
          </a:lstStyle>
          <a:p>
            <a:fld id="{C39C172E-A8B5-46F6-B05C-DFA3E2E0F207}" type="datetimeFigureOut">
              <a:rPr lang="en-US" smtClean="0"/>
              <a:t>11/6/2023</a:t>
            </a:fld>
            <a:endParaRPr lang="en-US" dirty="0"/>
          </a:p>
        </p:txBody>
      </p:sp>
      <p:sp>
        <p:nvSpPr>
          <p:cNvPr id="4" name="Slide Image Placeholder 3"/>
          <p:cNvSpPr>
            <a:spLocks noGrp="1" noRot="1" noChangeAspect="1"/>
          </p:cNvSpPr>
          <p:nvPr>
            <p:ph type="sldImg" idx="2"/>
          </p:nvPr>
        </p:nvSpPr>
        <p:spPr>
          <a:xfrm>
            <a:off x="1431925" y="1169988"/>
            <a:ext cx="4213225" cy="3159125"/>
          </a:xfrm>
          <a:prstGeom prst="rect">
            <a:avLst/>
          </a:prstGeom>
          <a:noFill/>
          <a:ln w="12700">
            <a:solidFill>
              <a:prstClr val="black"/>
            </a:solidFill>
          </a:ln>
        </p:spPr>
        <p:txBody>
          <a:bodyPr vert="horz" lIns="93917" tIns="46958" rIns="93917" bIns="46958"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17" tIns="46958" rIns="93917" bIns="469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7"/>
            <a:ext cx="3066733" cy="469778"/>
          </a:xfrm>
          <a:prstGeom prst="rect">
            <a:avLst/>
          </a:prstGeom>
        </p:spPr>
        <p:txBody>
          <a:bodyPr vert="horz" lIns="93917" tIns="46958" rIns="93917" bIns="469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3297"/>
            <a:ext cx="3066733" cy="469778"/>
          </a:xfrm>
          <a:prstGeom prst="rect">
            <a:avLst/>
          </a:prstGeom>
        </p:spPr>
        <p:txBody>
          <a:bodyPr vert="horz" lIns="93917" tIns="46958" rIns="93917" bIns="46958"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591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personal appearance at trial or hearing</a:t>
            </a:r>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74816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74654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685521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6275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48265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33037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9131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Records of a customer (consumer) or an employee of the person or entity you are subpoenaing</a:t>
            </a:r>
          </a:p>
          <a:p>
            <a:r>
              <a:rPr lang="en-US" dirty="0"/>
              <a:t>Consumer records are records sought from telephone companies; banks, insurance and financial services providers; health care providers; schools; attorneys; or accountants.</a:t>
            </a:r>
          </a:p>
          <a:p>
            <a:r>
              <a:rPr lang="en-US" dirty="0"/>
              <a:t>“Consumer” means any individual, partnership of 5 or fewer persons, association or trust which has transacted business with, or has used the services of, the witness or for whom the witness has acted as agent or fiduciary. (CCP 1985.3)</a:t>
            </a:r>
          </a:p>
          <a:p>
            <a:r>
              <a:rPr lang="en-US" dirty="0"/>
              <a:t>“Employment records? Means the original or copy of books, documents, other writings pertaining to the employment of any employee maintained by the current or former employer of the employee, or by any labor organization that has represented or currently represents the employee. (CCP 1985.6)</a:t>
            </a:r>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012065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70015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Penal Code 1054.5</a:t>
            </a:r>
          </a:p>
          <a:p>
            <a:pPr algn="l" fontAlgn="base"/>
            <a:r>
              <a:rPr lang="en-US" b="1" i="0" dirty="0">
                <a:solidFill>
                  <a:srgbClr val="111111"/>
                </a:solidFill>
                <a:effectLst/>
                <a:latin typeface="Arial" panose="020B0604020202020204" pitchFamily="34" charset="0"/>
              </a:rPr>
              <a:t>1054.5.  </a:t>
            </a:r>
            <a:endParaRPr lang="en-US" b="1" i="0" dirty="0">
              <a:solidFill>
                <a:srgbClr val="000000"/>
              </a:solidFill>
              <a:effectLst/>
              <a:latin typeface="Arial" panose="020B0604020202020204" pitchFamily="34" charset="0"/>
            </a:endParaRPr>
          </a:p>
          <a:p>
            <a:pPr algn="l" fontAlgn="base"/>
            <a:r>
              <a:rPr lang="en-US" b="0" i="0" dirty="0">
                <a:solidFill>
                  <a:srgbClr val="333333"/>
                </a:solidFill>
                <a:effectLst/>
                <a:highlight>
                  <a:srgbClr val="FFFF00"/>
                </a:highlight>
                <a:latin typeface="Verdana" panose="020B0604030504040204" pitchFamily="34" charset="0"/>
              </a:rPr>
              <a:t>(a) </a:t>
            </a:r>
            <a:r>
              <a:rPr lang="en-US" b="0" i="0" dirty="0">
                <a:solidFill>
                  <a:srgbClr val="333333"/>
                </a:solidFill>
                <a:effectLst/>
                <a:latin typeface="Verdana" panose="020B0604030504040204" pitchFamily="34" charset="0"/>
              </a:rPr>
              <a:t>Discovery for criminal cases must comply with this chapter – it’s the only means a defendant can compel disclosure or production of information from prosecuting attorneys, law enforcement agencies which investigated or prepared the case against the defendant, or any other persons or agencies which the prosecuting attorney or investigating agency may have employed to assist them in performing their duties.</a:t>
            </a:r>
          </a:p>
          <a:p>
            <a:pPr algn="l" fontAlgn="base"/>
            <a:r>
              <a:rPr lang="en-US" b="0" i="0" dirty="0">
                <a:solidFill>
                  <a:srgbClr val="333333"/>
                </a:solidFill>
                <a:effectLst/>
                <a:latin typeface="Verdana" panose="020B0604030504040204" pitchFamily="34" charset="0"/>
              </a:rPr>
              <a:t>(b) Before party seeks court enforcement of any disclosures required by this chapter, the party MUST FIRST make an informal request of opposing counsel for the desired materials/information. After 15 days and without production of the materials, then the party may seek a court order. </a:t>
            </a:r>
          </a:p>
          <a:p>
            <a:pPr algn="l" fontAlgn="base"/>
            <a:r>
              <a:rPr lang="en-US" b="0" i="0" dirty="0">
                <a:solidFill>
                  <a:srgbClr val="333333"/>
                </a:solidFill>
                <a:effectLst/>
                <a:latin typeface="Verdana" panose="020B0604030504040204" pitchFamily="34" charset="0"/>
              </a:rPr>
              <a:t>(c) The court may prohibit the testimony of a witness pursuant to subdivision (b) only if all other sanctions have been exhausted. The court shall not dismiss a charge pursuant to subdivision (b) unless required to do so by the Constitution of the United States.</a:t>
            </a:r>
          </a:p>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50712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pPr defTabSz="921653"/>
            <a:r>
              <a:rPr lang="en-US" dirty="0"/>
              <a:t>Will focus on civil law; few criminal snippets</a:t>
            </a:r>
          </a:p>
          <a:p>
            <a:endParaRPr lang="en-US" altLang="en-US" dirty="0">
              <a:latin typeface="Arial" panose="020B0604020202020204" pitchFamily="34" charset="0"/>
            </a:endParaRPr>
          </a:p>
        </p:txBody>
      </p:sp>
      <p:sp>
        <p:nvSpPr>
          <p:cNvPr id="8196" name="Footer Placeholder 3"/>
          <p:cNvSpPr>
            <a:spLocks noGrp="1"/>
          </p:cNvSpPr>
          <p:nvPr>
            <p:ph type="ftr" sz="quarter" idx="4"/>
          </p:nvPr>
        </p:nvSpPr>
        <p:spPr>
          <a:noFill/>
        </p:spPr>
        <p:txBody>
          <a:bodyPr/>
          <a:lstStyle>
            <a:lvl1pPr defTabSz="939255">
              <a:spcBef>
                <a:spcPct val="30000"/>
              </a:spcBef>
              <a:defRPr sz="1200">
                <a:solidFill>
                  <a:schemeClr val="tx1"/>
                </a:solidFill>
                <a:latin typeface="Arial" panose="020B0604020202020204" pitchFamily="34" charset="0"/>
              </a:defRPr>
            </a:lvl1pPr>
            <a:lvl2pPr marL="748843" indent="-288017" defTabSz="939255">
              <a:spcBef>
                <a:spcPct val="30000"/>
              </a:spcBef>
              <a:defRPr sz="1200">
                <a:solidFill>
                  <a:schemeClr val="tx1"/>
                </a:solidFill>
                <a:latin typeface="Arial" panose="020B0604020202020204" pitchFamily="34" charset="0"/>
              </a:defRPr>
            </a:lvl2pPr>
            <a:lvl3pPr marL="1152066" indent="-230413" defTabSz="939255">
              <a:spcBef>
                <a:spcPct val="30000"/>
              </a:spcBef>
              <a:defRPr sz="1200">
                <a:solidFill>
                  <a:schemeClr val="tx1"/>
                </a:solidFill>
                <a:latin typeface="Arial" panose="020B0604020202020204" pitchFamily="34" charset="0"/>
              </a:defRPr>
            </a:lvl3pPr>
            <a:lvl4pPr marL="1612893" indent="-230413" defTabSz="939255">
              <a:spcBef>
                <a:spcPct val="30000"/>
              </a:spcBef>
              <a:defRPr sz="1200">
                <a:solidFill>
                  <a:schemeClr val="tx1"/>
                </a:solidFill>
                <a:latin typeface="Arial" panose="020B0604020202020204" pitchFamily="34" charset="0"/>
              </a:defRPr>
            </a:lvl4pPr>
            <a:lvl5pPr marL="2073720" indent="-230413" defTabSz="939255">
              <a:spcBef>
                <a:spcPct val="30000"/>
              </a:spcBef>
              <a:defRPr sz="1200">
                <a:solidFill>
                  <a:schemeClr val="tx1"/>
                </a:solidFill>
                <a:latin typeface="Arial" panose="020B0604020202020204" pitchFamily="34" charset="0"/>
              </a:defRPr>
            </a:lvl5pPr>
            <a:lvl6pPr marL="2534546" indent="-230413" defTabSz="939255" eaLnBrk="0" fontAlgn="base" hangingPunct="0">
              <a:spcBef>
                <a:spcPct val="30000"/>
              </a:spcBef>
              <a:spcAft>
                <a:spcPct val="0"/>
              </a:spcAft>
              <a:defRPr sz="1200">
                <a:solidFill>
                  <a:schemeClr val="tx1"/>
                </a:solidFill>
                <a:latin typeface="Arial" panose="020B0604020202020204" pitchFamily="34" charset="0"/>
              </a:defRPr>
            </a:lvl6pPr>
            <a:lvl7pPr marL="2995374" indent="-230413" defTabSz="939255" eaLnBrk="0" fontAlgn="base" hangingPunct="0">
              <a:spcBef>
                <a:spcPct val="30000"/>
              </a:spcBef>
              <a:spcAft>
                <a:spcPct val="0"/>
              </a:spcAft>
              <a:defRPr sz="1200">
                <a:solidFill>
                  <a:schemeClr val="tx1"/>
                </a:solidFill>
                <a:latin typeface="Arial" panose="020B0604020202020204" pitchFamily="34" charset="0"/>
              </a:defRPr>
            </a:lvl7pPr>
            <a:lvl8pPr marL="3456199" indent="-230413" defTabSz="939255" eaLnBrk="0" fontAlgn="base" hangingPunct="0">
              <a:spcBef>
                <a:spcPct val="30000"/>
              </a:spcBef>
              <a:spcAft>
                <a:spcPct val="0"/>
              </a:spcAft>
              <a:defRPr sz="1200">
                <a:solidFill>
                  <a:schemeClr val="tx1"/>
                </a:solidFill>
                <a:latin typeface="Arial" panose="020B0604020202020204" pitchFamily="34" charset="0"/>
              </a:defRPr>
            </a:lvl8pPr>
            <a:lvl9pPr marL="3917026" indent="-230413" defTabSz="93925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dirty="0"/>
              <a:t>Dooley, Herr, Pedersen &amp; Berglund Bailey 100 Willow Plaza, Suite 300              Visalia, CA  93291  (559) 636-0200</a:t>
            </a:r>
          </a:p>
        </p:txBody>
      </p:sp>
      <p:sp>
        <p:nvSpPr>
          <p:cNvPr id="8197" name="Slide Number Placeholder 4"/>
          <p:cNvSpPr>
            <a:spLocks noGrp="1"/>
          </p:cNvSpPr>
          <p:nvPr>
            <p:ph type="sldNum" sz="quarter" idx="5"/>
          </p:nvPr>
        </p:nvSpPr>
        <p:spPr>
          <a:noFill/>
        </p:spPr>
        <p:txBody>
          <a:bodyPr/>
          <a:lstStyle>
            <a:lvl1pPr defTabSz="939255">
              <a:spcBef>
                <a:spcPct val="30000"/>
              </a:spcBef>
              <a:defRPr sz="1200">
                <a:solidFill>
                  <a:schemeClr val="tx1"/>
                </a:solidFill>
                <a:latin typeface="Arial" panose="020B0604020202020204" pitchFamily="34" charset="0"/>
              </a:defRPr>
            </a:lvl1pPr>
            <a:lvl2pPr marL="748843" indent="-288017" defTabSz="939255">
              <a:spcBef>
                <a:spcPct val="30000"/>
              </a:spcBef>
              <a:defRPr sz="1200">
                <a:solidFill>
                  <a:schemeClr val="tx1"/>
                </a:solidFill>
                <a:latin typeface="Arial" panose="020B0604020202020204" pitchFamily="34" charset="0"/>
              </a:defRPr>
            </a:lvl2pPr>
            <a:lvl3pPr marL="1152066" indent="-230413" defTabSz="939255">
              <a:spcBef>
                <a:spcPct val="30000"/>
              </a:spcBef>
              <a:defRPr sz="1200">
                <a:solidFill>
                  <a:schemeClr val="tx1"/>
                </a:solidFill>
                <a:latin typeface="Arial" panose="020B0604020202020204" pitchFamily="34" charset="0"/>
              </a:defRPr>
            </a:lvl3pPr>
            <a:lvl4pPr marL="1612893" indent="-230413" defTabSz="939255">
              <a:spcBef>
                <a:spcPct val="30000"/>
              </a:spcBef>
              <a:defRPr sz="1200">
                <a:solidFill>
                  <a:schemeClr val="tx1"/>
                </a:solidFill>
                <a:latin typeface="Arial" panose="020B0604020202020204" pitchFamily="34" charset="0"/>
              </a:defRPr>
            </a:lvl4pPr>
            <a:lvl5pPr marL="2073720" indent="-230413" defTabSz="939255">
              <a:spcBef>
                <a:spcPct val="30000"/>
              </a:spcBef>
              <a:defRPr sz="1200">
                <a:solidFill>
                  <a:schemeClr val="tx1"/>
                </a:solidFill>
                <a:latin typeface="Arial" panose="020B0604020202020204" pitchFamily="34" charset="0"/>
              </a:defRPr>
            </a:lvl5pPr>
            <a:lvl6pPr marL="2534546" indent="-230413" defTabSz="939255" eaLnBrk="0" fontAlgn="base" hangingPunct="0">
              <a:spcBef>
                <a:spcPct val="30000"/>
              </a:spcBef>
              <a:spcAft>
                <a:spcPct val="0"/>
              </a:spcAft>
              <a:defRPr sz="1200">
                <a:solidFill>
                  <a:schemeClr val="tx1"/>
                </a:solidFill>
                <a:latin typeface="Arial" panose="020B0604020202020204" pitchFamily="34" charset="0"/>
              </a:defRPr>
            </a:lvl6pPr>
            <a:lvl7pPr marL="2995374" indent="-230413" defTabSz="939255" eaLnBrk="0" fontAlgn="base" hangingPunct="0">
              <a:spcBef>
                <a:spcPct val="30000"/>
              </a:spcBef>
              <a:spcAft>
                <a:spcPct val="0"/>
              </a:spcAft>
              <a:defRPr sz="1200">
                <a:solidFill>
                  <a:schemeClr val="tx1"/>
                </a:solidFill>
                <a:latin typeface="Arial" panose="020B0604020202020204" pitchFamily="34" charset="0"/>
              </a:defRPr>
            </a:lvl7pPr>
            <a:lvl8pPr marL="3456199" indent="-230413" defTabSz="939255" eaLnBrk="0" fontAlgn="base" hangingPunct="0">
              <a:spcBef>
                <a:spcPct val="30000"/>
              </a:spcBef>
              <a:spcAft>
                <a:spcPct val="0"/>
              </a:spcAft>
              <a:defRPr sz="1200">
                <a:solidFill>
                  <a:schemeClr val="tx1"/>
                </a:solidFill>
                <a:latin typeface="Arial" panose="020B0604020202020204" pitchFamily="34" charset="0"/>
              </a:defRPr>
            </a:lvl8pPr>
            <a:lvl9pPr marL="3917026" indent="-230413" defTabSz="93925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A2A99E-B29B-4C15-A6F5-B0B97290CABE}"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682827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836157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000448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269829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689263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Verdana" panose="020B0604030504040204" pitchFamily="34" charset="0"/>
              </a:rPr>
              <a:t>1560(b) Except as provided in Section 1564, when a subpoena duces tecum is served upon the custodian of records or other qualified witness of a business in an action in which the business is neither a party nor the place where any cause of action is alleged to have arisen, and the subpoena requires the production of all or any part of the records of the business, it is sufficient compliance therewith if the custodian or other qualified witness delivers by mail or otherwise a true, legible, and durable copy of all of the records described in the subpoena to the clerk of the court or to another person described in subdivision (d) of Section 2026.010 of the Code of Civil Procedure, together with the affidavit described in Section 1561, within one of the following time periods:</a:t>
            </a:r>
          </a:p>
          <a:p>
            <a:pPr algn="l" fontAlgn="base"/>
            <a:r>
              <a:rPr lang="en-US" b="0" i="0" dirty="0">
                <a:solidFill>
                  <a:srgbClr val="333333"/>
                </a:solidFill>
                <a:effectLst/>
                <a:latin typeface="Verdana" panose="020B0604030504040204" pitchFamily="34" charset="0"/>
              </a:rPr>
              <a:t>(1) In any criminal action, five days after the receipt of the subpoena.</a:t>
            </a:r>
          </a:p>
          <a:p>
            <a:pPr algn="l" fontAlgn="base"/>
            <a:r>
              <a:rPr lang="en-US" b="0" i="0" dirty="0">
                <a:solidFill>
                  <a:srgbClr val="333333"/>
                </a:solidFill>
                <a:effectLst/>
                <a:latin typeface="Verdana" panose="020B0604030504040204" pitchFamily="34" charset="0"/>
              </a:rPr>
              <a:t>(2) In any civil action, within 15 days after the receipt of the subpoena.</a:t>
            </a:r>
          </a:p>
          <a:p>
            <a:pPr algn="l" fontAlgn="base"/>
            <a:r>
              <a:rPr lang="en-US" b="0" i="0" dirty="0">
                <a:solidFill>
                  <a:srgbClr val="333333"/>
                </a:solidFill>
                <a:effectLst/>
                <a:latin typeface="Verdana" panose="020B0604030504040204" pitchFamily="34" charset="0"/>
              </a:rPr>
              <a:t>(3) Within the time agreed upon by the party who served the subpoena and the custodian or other qualified witness.</a:t>
            </a:r>
          </a:p>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858528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r>
              <a:rPr lang="en-US" dirty="0"/>
              <a:t>FALSE.  Responses to a subpoena will differ depending upon whether the subpoena is for testimony or documents and many other variables.</a:t>
            </a:r>
          </a:p>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332910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021892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189103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478940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54413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subpoena must command the person to whom it is directed to do either or both of the following:</a:t>
            </a:r>
          </a:p>
          <a:p>
            <a:pPr marL="230413" indent="-230413">
              <a:buAutoNum type="arabicPeriod"/>
            </a:pPr>
            <a:r>
              <a:rPr lang="en-US" dirty="0"/>
              <a:t>Attend and give testimony at a deposition, hearing or trial;</a:t>
            </a:r>
          </a:p>
          <a:p>
            <a:pPr marL="230413" indent="-230413">
              <a:buAutoNum type="arabicPeriod"/>
            </a:pPr>
            <a:r>
              <a:rPr lang="en-US" dirty="0"/>
              <a:t>Produce and permit inspection and copying of designated documents or tangible things in the possession, custody or control of that person.</a:t>
            </a:r>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859075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683344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felony case: not exceeding $500</a:t>
            </a:r>
          </a:p>
          <a:p>
            <a:r>
              <a:rPr lang="en-US" dirty="0"/>
              <a:t>In a misdemeanor case: not exceeding $100</a:t>
            </a:r>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834707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173314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814218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144344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591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45680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FF0000"/>
                </a:solidFill>
              </a:rPr>
              <a:t>FALSE - Mandatory</a:t>
            </a:r>
          </a:p>
          <a:p>
            <a:pPr algn="l"/>
            <a:r>
              <a:rPr lang="en-US" b="1" dirty="0"/>
              <a:t>You must comply with the terms of the subpoena.  There are various ways to comply.  More on that later…</a:t>
            </a:r>
          </a:p>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124540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“issue” a subpoena is different from who can “serve” a subpoena</a:t>
            </a:r>
          </a:p>
          <a:p>
            <a:r>
              <a:rPr lang="en-US" dirty="0"/>
              <a:t>Service – Do NOT serve the papers yourself!</a:t>
            </a:r>
          </a:p>
          <a:p>
            <a:r>
              <a:rPr lang="en-US" dirty="0"/>
              <a:t>Any person</a:t>
            </a:r>
          </a:p>
          <a:p>
            <a:r>
              <a:rPr lang="en-US" dirty="0"/>
              <a:t>At least 18 years old</a:t>
            </a:r>
          </a:p>
          <a:p>
            <a:r>
              <a:rPr lang="en-US" dirty="0"/>
              <a:t>Not involved in the case</a:t>
            </a:r>
          </a:p>
          <a:p>
            <a:r>
              <a:rPr lang="en-US" dirty="0"/>
              <a:t>And can fill out the Proof of Service form</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53907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09278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Forms marked with an asterisk (*) are adopted for mandatory use by all courts!</a:t>
            </a:r>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37487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31806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05661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F2EBC1-5B88-4C08-AB2F-FED9815B070D}"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58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F2AF3-2A5B-423B-A83B-DE61DA96AFE3}"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91172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E4D5C-4A5B-4083-898F-6F78B3311022}"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7979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36FEF-CB23-4AE0-A331-6E066E29FC5C}"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948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FC1FE6-9A7D-460A-9C79-52F16EC99387}"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60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6C574A-85C7-4DC1-8B58-9ADECA108554}"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28869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67E08B-0F55-4F06-849C-4C53F9028118}" type="datetime1">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25737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FD8C84-EEA1-4D43-AFD9-B8619A29D886}" type="datetime1">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7631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E4D83AC-C9CC-436A-95BC-C05E7F66DBC4}" type="datetime1">
              <a:rPr lang="en-US" smtClean="0"/>
              <a:t>11/6/2023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0313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5C018CF-7B46-4C6F-BFF0-140AB1538E9D}" type="datetime1">
              <a:rPr lang="en-US" smtClean="0"/>
              <a:t>11/6/2023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8175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E25FFF-9515-4F8F-976F-7E5509B6196E}"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4087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C31A7E5-EA94-447D-9225-80FBC86F94E2}" type="datetime1">
              <a:rPr lang="en-US" smtClean="0"/>
              <a:t>11/6/2023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8295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courts.c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rberglund@hpblaw.net"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courtinfo.c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bg1"/>
            </a:gs>
            <a:gs pos="100000">
              <a:schemeClr val="bg1">
                <a:tint val="100000"/>
                <a:shade val="48000"/>
                <a:satMod val="12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391" y="184558"/>
            <a:ext cx="8732939" cy="3852041"/>
          </a:xfrm>
          <a:noFill/>
        </p:spPr>
        <p:txBody>
          <a:bodyPr anchor="ctr">
            <a:normAutofit/>
          </a:bodyPr>
          <a:lstStyle/>
          <a:p>
            <a:r>
              <a:rPr lang="en-US" altLang="en-US" sz="6600" b="1" dirty="0"/>
              <a:t>Subpoenas</a:t>
            </a:r>
            <a:br>
              <a:rPr lang="en-US" altLang="en-US" sz="6600" dirty="0"/>
            </a:br>
            <a:endParaRPr lang="en-US" sz="6600" dirty="0"/>
          </a:p>
        </p:txBody>
      </p:sp>
      <p:sp>
        <p:nvSpPr>
          <p:cNvPr id="7" name="Rectangle 6"/>
          <p:cNvSpPr/>
          <p:nvPr/>
        </p:nvSpPr>
        <p:spPr>
          <a:xfrm>
            <a:off x="1350235" y="4500087"/>
            <a:ext cx="7711457" cy="1785104"/>
          </a:xfrm>
          <a:prstGeom prst="rect">
            <a:avLst/>
          </a:prstGeom>
          <a:noFill/>
        </p:spPr>
        <p:txBody>
          <a:bodyPr wrap="square">
            <a:spAutoFit/>
          </a:bodyPr>
          <a:lstStyle/>
          <a:p>
            <a:r>
              <a:rPr lang="en-US" sz="2000" cap="small" dirty="0">
                <a:solidFill>
                  <a:schemeClr val="accent2"/>
                </a:solidFill>
              </a:rPr>
              <a:t>HERR PEDERSEN &amp; BERGLUND LLP</a:t>
            </a:r>
          </a:p>
          <a:p>
            <a:r>
              <a:rPr lang="en-US" cap="small" dirty="0">
                <a:solidFill>
                  <a:schemeClr val="accent2"/>
                </a:solidFill>
              </a:rPr>
              <a:t>Attorneys at Law</a:t>
            </a:r>
          </a:p>
          <a:p>
            <a:r>
              <a:rPr lang="en-US" cap="small" dirty="0">
                <a:solidFill>
                  <a:schemeClr val="accent2"/>
                </a:solidFill>
              </a:rPr>
              <a:t>100 Willow Plaza, Suite 300</a:t>
            </a:r>
            <a:endParaRPr lang="en-US" dirty="0">
              <a:solidFill>
                <a:schemeClr val="accent2"/>
              </a:solidFill>
            </a:endParaRPr>
          </a:p>
          <a:p>
            <a:r>
              <a:rPr lang="en-US" cap="small" dirty="0">
                <a:solidFill>
                  <a:schemeClr val="accent2"/>
                </a:solidFill>
              </a:rPr>
              <a:t>Visalia, California 93291</a:t>
            </a:r>
            <a:endParaRPr lang="en-US" sz="1000" dirty="0">
              <a:solidFill>
                <a:schemeClr val="accent2"/>
              </a:solidFill>
            </a:endParaRPr>
          </a:p>
          <a:p>
            <a:r>
              <a:rPr lang="en-US" cap="small" dirty="0">
                <a:solidFill>
                  <a:schemeClr val="accent2"/>
                </a:solidFill>
              </a:rPr>
              <a:t>Phone: (559) 636-0200 </a:t>
            </a:r>
          </a:p>
          <a:p>
            <a:r>
              <a:rPr lang="en-US" cap="small" dirty="0">
                <a:solidFill>
                  <a:schemeClr val="accent2"/>
                </a:solidFill>
              </a:rPr>
              <a:t>hpblaw.net</a:t>
            </a:r>
            <a:endParaRPr lang="en-US" dirty="0">
              <a:solidFill>
                <a:schemeClr val="accent2"/>
              </a:solidFill>
            </a:endParaRPr>
          </a:p>
        </p:txBody>
      </p:sp>
      <p:sp>
        <p:nvSpPr>
          <p:cNvPr id="8" name="Rectangle 7"/>
          <p:cNvSpPr/>
          <p:nvPr/>
        </p:nvSpPr>
        <p:spPr>
          <a:xfrm>
            <a:off x="4965107" y="4464879"/>
            <a:ext cx="3392680" cy="738664"/>
          </a:xfrm>
          <a:prstGeom prst="rect">
            <a:avLst/>
          </a:prstGeom>
        </p:spPr>
        <p:txBody>
          <a:bodyPr wrap="square">
            <a:spAutoFit/>
          </a:bodyPr>
          <a:lstStyle/>
          <a:p>
            <a:pPr algn="r"/>
            <a:r>
              <a:rPr lang="en-US" sz="2400" cap="small" dirty="0">
                <a:solidFill>
                  <a:schemeClr val="accent5">
                    <a:lumMod val="75000"/>
                  </a:schemeClr>
                </a:solidFill>
              </a:rPr>
              <a:t>Rachele Berglund</a:t>
            </a:r>
          </a:p>
          <a:p>
            <a:pPr algn="r"/>
            <a:r>
              <a:rPr lang="en-US" cap="small" dirty="0">
                <a:solidFill>
                  <a:schemeClr val="accent5">
                    <a:lumMod val="75000"/>
                  </a:schemeClr>
                </a:solidFill>
              </a:rPr>
              <a:t>Attorney</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61591"/>
          <a:stretch/>
        </p:blipFill>
        <p:spPr>
          <a:xfrm>
            <a:off x="394282" y="4464879"/>
            <a:ext cx="1048624" cy="1775531"/>
          </a:xfrm>
          <a:prstGeom prst="rect">
            <a:avLst/>
          </a:prstGeom>
        </p:spPr>
      </p:pic>
      <p:pic>
        <p:nvPicPr>
          <p:cNvPr id="2050" name="Picture 2" descr="subpoenaed cartoon with card and the caption 'What do you have for the recently subpoenaed?' by Vahan Shirvanian">
            <a:extLst>
              <a:ext uri="{FF2B5EF4-FFF2-40B4-BE49-F238E27FC236}">
                <a16:creationId xmlns:a16="http://schemas.microsoft.com/office/drawing/2014/main" id="{647841C4-0004-32DE-2C3A-916942DCA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894" y="88641"/>
            <a:ext cx="4088950" cy="420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p:nvPr/>
        </p:nvSpPr>
        <p:spPr>
          <a:xfrm>
            <a:off x="1922318" y="0"/>
            <a:ext cx="5299364" cy="6858000"/>
          </a:xfrm>
          <a:prstGeom prst="rect">
            <a:avLst/>
          </a:prstGeom>
          <a:blipFill>
            <a:blip r:embed="rId3" cstate="print"/>
            <a:stretch>
              <a:fillRect/>
            </a:stretch>
          </a:blipFill>
        </p:spPr>
        <p:txBody>
          <a:bodyPr wrap="square" lIns="0" tIns="0" rIns="0" bIns="0" rtlCol="0">
            <a:noAutofit/>
          </a:bodyPr>
          <a:lstStyle/>
          <a:p>
            <a:endParaRPr sz="1227" dirty="0"/>
          </a:p>
        </p:txBody>
      </p:sp>
      <p:sp>
        <p:nvSpPr>
          <p:cNvPr id="37" name="object 37"/>
          <p:cNvSpPr txBox="1"/>
          <p:nvPr/>
        </p:nvSpPr>
        <p:spPr>
          <a:xfrm>
            <a:off x="6473190" y="435268"/>
            <a:ext cx="420164" cy="95250"/>
          </a:xfrm>
          <a:prstGeom prst="rect">
            <a:avLst/>
          </a:prstGeom>
        </p:spPr>
        <p:txBody>
          <a:bodyPr wrap="square" lIns="0" tIns="4416" rIns="0" bIns="0" rtlCol="0">
            <a:noAutofit/>
          </a:bodyPr>
          <a:lstStyle/>
          <a:p>
            <a:pPr marL="8659">
              <a:lnSpc>
                <a:spcPts val="695"/>
              </a:lnSpc>
            </a:pPr>
            <a:r>
              <a:rPr sz="614" b="1" spc="17" dirty="0">
                <a:solidFill>
                  <a:srgbClr val="2A2A2A"/>
                </a:solidFill>
                <a:latin typeface="Arial"/>
                <a:cs typeface="Arial"/>
              </a:rPr>
              <a:t>SUBP-001</a:t>
            </a:r>
            <a:endParaRPr sz="614" dirty="0">
              <a:latin typeface="Arial"/>
              <a:cs typeface="Arial"/>
            </a:endParaRPr>
          </a:p>
        </p:txBody>
      </p:sp>
      <p:sp>
        <p:nvSpPr>
          <p:cNvPr id="36" name="object 36"/>
          <p:cNvSpPr txBox="1"/>
          <p:nvPr/>
        </p:nvSpPr>
        <p:spPr>
          <a:xfrm>
            <a:off x="2333452" y="529054"/>
            <a:ext cx="2025837" cy="69273"/>
          </a:xfrm>
          <a:prstGeom prst="rect">
            <a:avLst/>
          </a:prstGeom>
        </p:spPr>
        <p:txBody>
          <a:bodyPr wrap="square" lIns="0" tIns="1732" rIns="0" bIns="0" rtlCol="0">
            <a:noAutofit/>
          </a:bodyPr>
          <a:lstStyle/>
          <a:p>
            <a:pPr marL="8659">
              <a:lnSpc>
                <a:spcPct val="95825"/>
              </a:lnSpc>
            </a:pPr>
            <a:r>
              <a:rPr sz="341" spc="7" dirty="0">
                <a:solidFill>
                  <a:srgbClr val="2A2A2A"/>
                </a:solidFill>
                <a:latin typeface="Arial"/>
                <a:cs typeface="Arial"/>
              </a:rPr>
              <a:t>ATT ORNEY  OR PARTY  WITHOUT ATTORN EY  </a:t>
            </a:r>
            <a:r>
              <a:rPr sz="409" i="1" spc="7" dirty="0">
                <a:solidFill>
                  <a:srgbClr val="2A2A2A"/>
                </a:solidFill>
                <a:latin typeface="Arial"/>
                <a:cs typeface="Arial"/>
              </a:rPr>
              <a:t>(Name, State Bar number, and address):</a:t>
            </a:r>
            <a:endParaRPr sz="409" dirty="0">
              <a:latin typeface="Arial"/>
              <a:cs typeface="Arial"/>
            </a:endParaRPr>
          </a:p>
        </p:txBody>
      </p:sp>
      <p:sp>
        <p:nvSpPr>
          <p:cNvPr id="35" name="object 35"/>
          <p:cNvSpPr txBox="1"/>
          <p:nvPr/>
        </p:nvSpPr>
        <p:spPr>
          <a:xfrm>
            <a:off x="5816484" y="565680"/>
            <a:ext cx="619507" cy="78273"/>
          </a:xfrm>
          <a:prstGeom prst="rect">
            <a:avLst/>
          </a:prstGeom>
        </p:spPr>
        <p:txBody>
          <a:bodyPr wrap="square" lIns="0" tIns="866" rIns="0" bIns="0" rtlCol="0">
            <a:noAutofit/>
          </a:bodyPr>
          <a:lstStyle/>
          <a:p>
            <a:pPr marL="8659">
              <a:lnSpc>
                <a:spcPct val="95825"/>
              </a:lnSpc>
            </a:pPr>
            <a:r>
              <a:rPr sz="477" b="1" spc="-44" dirty="0">
                <a:solidFill>
                  <a:srgbClr val="2A2A2A"/>
                </a:solidFill>
                <a:latin typeface="Times New Roman"/>
                <a:cs typeface="Times New Roman"/>
              </a:rPr>
              <a:t>FOR </a:t>
            </a:r>
            <a:r>
              <a:rPr sz="477" b="1" i="1" spc="-35" dirty="0">
                <a:solidFill>
                  <a:srgbClr val="2A2A2A"/>
                </a:solidFill>
                <a:latin typeface="Arial"/>
                <a:cs typeface="Arial"/>
              </a:rPr>
              <a:t>COURT USE ONLY</a:t>
            </a:r>
            <a:endParaRPr sz="477" dirty="0">
              <a:latin typeface="Arial"/>
              <a:cs typeface="Arial"/>
            </a:endParaRPr>
          </a:p>
        </p:txBody>
      </p:sp>
      <p:sp>
        <p:nvSpPr>
          <p:cNvPr id="34" name="object 34"/>
          <p:cNvSpPr txBox="1"/>
          <p:nvPr/>
        </p:nvSpPr>
        <p:spPr>
          <a:xfrm>
            <a:off x="2410345" y="1048600"/>
            <a:ext cx="610676" cy="166947"/>
          </a:xfrm>
          <a:prstGeom prst="rect">
            <a:avLst/>
          </a:prstGeom>
        </p:spPr>
        <p:txBody>
          <a:bodyPr wrap="square" lIns="0" tIns="1732" rIns="0" bIns="0" rtlCol="0">
            <a:noAutofit/>
          </a:bodyPr>
          <a:lstStyle/>
          <a:p>
            <a:pPr marL="166596">
              <a:lnSpc>
                <a:spcPct val="95825"/>
              </a:lnSpc>
            </a:pPr>
            <a:r>
              <a:rPr sz="409" spc="-8" dirty="0">
                <a:solidFill>
                  <a:srgbClr val="2A2A2A"/>
                </a:solidFill>
                <a:latin typeface="Arial"/>
                <a:cs typeface="Arial"/>
              </a:rPr>
              <a:t>TELEPHONE NO.:</a:t>
            </a:r>
            <a:endParaRPr sz="409" dirty="0">
              <a:latin typeface="Arial"/>
              <a:cs typeface="Arial"/>
            </a:endParaRPr>
          </a:p>
          <a:p>
            <a:pPr marL="8659">
              <a:lnSpc>
                <a:spcPct val="95825"/>
              </a:lnSpc>
              <a:spcBef>
                <a:spcPts val="296"/>
              </a:spcBef>
            </a:pPr>
            <a:r>
              <a:rPr sz="409" spc="-5" dirty="0">
                <a:solidFill>
                  <a:srgbClr val="2A2A2A"/>
                </a:solidFill>
                <a:latin typeface="Arial"/>
                <a:cs typeface="Arial"/>
              </a:rPr>
              <a:t>ATTORNEY FOR </a:t>
            </a:r>
            <a:r>
              <a:rPr sz="409" i="1" spc="-5" dirty="0">
                <a:solidFill>
                  <a:srgbClr val="2A2A2A"/>
                </a:solidFill>
                <a:latin typeface="Arial"/>
                <a:cs typeface="Arial"/>
              </a:rPr>
              <a:t>(Name):</a:t>
            </a:r>
            <a:endParaRPr sz="409" dirty="0">
              <a:latin typeface="Arial"/>
              <a:cs typeface="Arial"/>
            </a:endParaRPr>
          </a:p>
        </p:txBody>
      </p:sp>
      <p:sp>
        <p:nvSpPr>
          <p:cNvPr id="33" name="object 33"/>
          <p:cNvSpPr txBox="1"/>
          <p:nvPr/>
        </p:nvSpPr>
        <p:spPr>
          <a:xfrm>
            <a:off x="4023014" y="1048599"/>
            <a:ext cx="228273" cy="69273"/>
          </a:xfrm>
          <a:prstGeom prst="rect">
            <a:avLst/>
          </a:prstGeom>
        </p:spPr>
        <p:txBody>
          <a:bodyPr wrap="square" lIns="0" tIns="1732" rIns="0" bIns="0" rtlCol="0">
            <a:noAutofit/>
          </a:bodyPr>
          <a:lstStyle/>
          <a:p>
            <a:pPr marL="8659">
              <a:lnSpc>
                <a:spcPct val="95825"/>
              </a:lnSpc>
            </a:pPr>
            <a:r>
              <a:rPr sz="409" spc="-10" dirty="0">
                <a:solidFill>
                  <a:srgbClr val="2A2A2A"/>
                </a:solidFill>
                <a:latin typeface="Arial"/>
                <a:cs typeface="Arial"/>
              </a:rPr>
              <a:t>FAX NO.</a:t>
            </a:r>
            <a:r>
              <a:rPr sz="409" spc="-10" dirty="0">
                <a:solidFill>
                  <a:srgbClr val="3D3D3D"/>
                </a:solidFill>
                <a:latin typeface="Arial"/>
                <a:cs typeface="Arial"/>
              </a:rPr>
              <a:t>:</a:t>
            </a:r>
            <a:endParaRPr sz="409" dirty="0">
              <a:latin typeface="Arial"/>
              <a:cs typeface="Arial"/>
            </a:endParaRPr>
          </a:p>
        </p:txBody>
      </p:sp>
      <p:sp>
        <p:nvSpPr>
          <p:cNvPr id="32" name="object 32"/>
          <p:cNvSpPr txBox="1"/>
          <p:nvPr/>
        </p:nvSpPr>
        <p:spPr>
          <a:xfrm>
            <a:off x="2323061" y="1268887"/>
            <a:ext cx="511532" cy="447501"/>
          </a:xfrm>
          <a:prstGeom prst="rect">
            <a:avLst/>
          </a:prstGeom>
        </p:spPr>
        <p:txBody>
          <a:bodyPr wrap="square" lIns="0" tIns="1732" rIns="0" bIns="0" rtlCol="0">
            <a:noAutofit/>
          </a:bodyPr>
          <a:lstStyle/>
          <a:p>
            <a:pPr marR="9509" indent="64422" algn="r">
              <a:lnSpc>
                <a:spcPts val="470"/>
              </a:lnSpc>
            </a:pPr>
            <a:r>
              <a:rPr sz="409" spc="-14" dirty="0">
                <a:solidFill>
                  <a:srgbClr val="2A2A2A"/>
                </a:solidFill>
                <a:latin typeface="Arial"/>
                <a:cs typeface="Arial"/>
              </a:rPr>
              <a:t>NAME OF COURT: </a:t>
            </a:r>
            <a:endParaRPr sz="409" dirty="0">
              <a:latin typeface="Arial"/>
              <a:cs typeface="Arial"/>
            </a:endParaRPr>
          </a:p>
          <a:p>
            <a:pPr marR="9509" algn="r">
              <a:lnSpc>
                <a:spcPts val="470"/>
              </a:lnSpc>
              <a:spcBef>
                <a:spcPts val="277"/>
              </a:spcBef>
            </a:pPr>
            <a:r>
              <a:rPr sz="409" spc="-11" dirty="0">
                <a:solidFill>
                  <a:srgbClr val="2A2A2A"/>
                </a:solidFill>
                <a:latin typeface="Arial"/>
                <a:cs typeface="Arial"/>
              </a:rPr>
              <a:t>STREET ADDRESS: </a:t>
            </a:r>
            <a:endParaRPr sz="409" dirty="0">
              <a:latin typeface="Arial"/>
              <a:cs typeface="Arial"/>
            </a:endParaRPr>
          </a:p>
          <a:p>
            <a:pPr marR="9509" algn="r">
              <a:lnSpc>
                <a:spcPts val="470"/>
              </a:lnSpc>
              <a:spcBef>
                <a:spcPts val="277"/>
              </a:spcBef>
            </a:pPr>
            <a:r>
              <a:rPr sz="409" spc="-11" dirty="0">
                <a:solidFill>
                  <a:srgbClr val="2A2A2A"/>
                </a:solidFill>
                <a:latin typeface="Arial"/>
                <a:cs typeface="Arial"/>
              </a:rPr>
              <a:t>MAILING ADDRESS: </a:t>
            </a:r>
            <a:endParaRPr sz="409" dirty="0">
              <a:latin typeface="Arial"/>
              <a:cs typeface="Arial"/>
            </a:endParaRPr>
          </a:p>
          <a:p>
            <a:pPr marR="9509" algn="r">
              <a:lnSpc>
                <a:spcPts val="470"/>
              </a:lnSpc>
              <a:spcBef>
                <a:spcPts val="277"/>
              </a:spcBef>
            </a:pPr>
            <a:r>
              <a:rPr sz="409" spc="-10" dirty="0">
                <a:solidFill>
                  <a:srgbClr val="2A2A2A"/>
                </a:solidFill>
                <a:latin typeface="Arial"/>
                <a:cs typeface="Arial"/>
              </a:rPr>
              <a:t>CITY AND ZIP CODE:</a:t>
            </a:r>
            <a:endParaRPr sz="409" dirty="0">
              <a:latin typeface="Arial"/>
              <a:cs typeface="Arial"/>
            </a:endParaRPr>
          </a:p>
          <a:p>
            <a:pPr marR="8659" algn="r">
              <a:lnSpc>
                <a:spcPts val="467"/>
              </a:lnSpc>
              <a:spcBef>
                <a:spcPts val="300"/>
              </a:spcBef>
            </a:pPr>
            <a:r>
              <a:rPr sz="409" spc="-9" dirty="0">
                <a:solidFill>
                  <a:srgbClr val="2A2A2A"/>
                </a:solidFill>
                <a:latin typeface="Arial"/>
                <a:cs typeface="Arial"/>
              </a:rPr>
              <a:t>BRANCH NAME:</a:t>
            </a:r>
            <a:endParaRPr sz="409" dirty="0">
              <a:latin typeface="Arial"/>
              <a:cs typeface="Arial"/>
            </a:endParaRPr>
          </a:p>
        </p:txBody>
      </p:sp>
      <p:sp>
        <p:nvSpPr>
          <p:cNvPr id="31" name="object 31"/>
          <p:cNvSpPr txBox="1"/>
          <p:nvPr/>
        </p:nvSpPr>
        <p:spPr>
          <a:xfrm>
            <a:off x="2341765" y="1780634"/>
            <a:ext cx="959505" cy="198813"/>
          </a:xfrm>
          <a:prstGeom prst="rect">
            <a:avLst/>
          </a:prstGeom>
        </p:spPr>
        <p:txBody>
          <a:bodyPr wrap="square" lIns="0" tIns="3983" rIns="0" bIns="0" rtlCol="0">
            <a:noAutofit/>
          </a:bodyPr>
          <a:lstStyle/>
          <a:p>
            <a:pPr marL="152049">
              <a:lnSpc>
                <a:spcPts val="627"/>
              </a:lnSpc>
            </a:pPr>
            <a:r>
              <a:rPr sz="545" spc="-11" dirty="0">
                <a:solidFill>
                  <a:srgbClr val="2A2A2A"/>
                </a:solidFill>
                <a:latin typeface="Arial"/>
                <a:cs typeface="Arial"/>
              </a:rPr>
              <a:t>PLAINTIFF/ PETITIONER:</a:t>
            </a:r>
            <a:endParaRPr sz="545" dirty="0">
              <a:latin typeface="Arial"/>
              <a:cs typeface="Arial"/>
            </a:endParaRPr>
          </a:p>
          <a:p>
            <a:pPr marL="8659" marR="10390">
              <a:lnSpc>
                <a:spcPct val="95825"/>
              </a:lnSpc>
              <a:spcBef>
                <a:spcPts val="224"/>
              </a:spcBef>
            </a:pPr>
            <a:r>
              <a:rPr sz="545" spc="-11" dirty="0">
                <a:solidFill>
                  <a:srgbClr val="2A2A2A"/>
                </a:solidFill>
                <a:latin typeface="Arial"/>
                <a:cs typeface="Arial"/>
              </a:rPr>
              <a:t>DEFENDANT/ RESPONDENT:</a:t>
            </a:r>
            <a:endParaRPr sz="545" dirty="0">
              <a:latin typeface="Arial"/>
              <a:cs typeface="Arial"/>
            </a:endParaRPr>
          </a:p>
        </p:txBody>
      </p:sp>
      <p:sp>
        <p:nvSpPr>
          <p:cNvPr id="30" name="object 30"/>
          <p:cNvSpPr txBox="1"/>
          <p:nvPr/>
        </p:nvSpPr>
        <p:spPr>
          <a:xfrm>
            <a:off x="5375910" y="2037814"/>
            <a:ext cx="394303" cy="69273"/>
          </a:xfrm>
          <a:prstGeom prst="rect">
            <a:avLst/>
          </a:prstGeom>
        </p:spPr>
        <p:txBody>
          <a:bodyPr wrap="square" lIns="0" tIns="1732" rIns="0" bIns="0" rtlCol="0">
            <a:noAutofit/>
          </a:bodyPr>
          <a:lstStyle/>
          <a:p>
            <a:pPr marL="8659">
              <a:lnSpc>
                <a:spcPct val="95825"/>
              </a:lnSpc>
            </a:pPr>
            <a:r>
              <a:rPr sz="409" spc="-12" dirty="0">
                <a:solidFill>
                  <a:srgbClr val="2A2A2A"/>
                </a:solidFill>
                <a:latin typeface="Arial"/>
                <a:cs typeface="Arial"/>
              </a:rPr>
              <a:t>CASE NUMBER:</a:t>
            </a:r>
            <a:endParaRPr sz="409" dirty="0">
              <a:latin typeface="Arial"/>
              <a:cs typeface="Arial"/>
            </a:endParaRPr>
          </a:p>
        </p:txBody>
      </p:sp>
      <p:sp>
        <p:nvSpPr>
          <p:cNvPr id="29" name="object 29"/>
          <p:cNvSpPr txBox="1"/>
          <p:nvPr/>
        </p:nvSpPr>
        <p:spPr>
          <a:xfrm>
            <a:off x="3035877" y="2081188"/>
            <a:ext cx="1603469" cy="187125"/>
          </a:xfrm>
          <a:prstGeom prst="rect">
            <a:avLst/>
          </a:prstGeom>
        </p:spPr>
        <p:txBody>
          <a:bodyPr wrap="square" lIns="0" tIns="4416" rIns="0" bIns="0" rtlCol="0">
            <a:noAutofit/>
          </a:bodyPr>
          <a:lstStyle/>
          <a:p>
            <a:pPr marL="432640" marR="433763" algn="ctr">
              <a:lnSpc>
                <a:spcPts val="695"/>
              </a:lnSpc>
            </a:pPr>
            <a:r>
              <a:rPr sz="614" b="1" spc="25" dirty="0">
                <a:solidFill>
                  <a:srgbClr val="2A2A2A"/>
                </a:solidFill>
                <a:latin typeface="Arial"/>
                <a:cs typeface="Arial"/>
              </a:rPr>
              <a:t>CIVIL SUBPOENA</a:t>
            </a:r>
            <a:endParaRPr sz="614" dirty="0">
              <a:latin typeface="Arial"/>
              <a:cs typeface="Arial"/>
            </a:endParaRPr>
          </a:p>
          <a:p>
            <a:pPr algn="ctr">
              <a:lnSpc>
                <a:spcPct val="95825"/>
              </a:lnSpc>
              <a:spcBef>
                <a:spcPts val="57"/>
              </a:spcBef>
            </a:pPr>
            <a:r>
              <a:rPr sz="545" b="1" spc="20" dirty="0">
                <a:solidFill>
                  <a:srgbClr val="2A2A2A"/>
                </a:solidFill>
                <a:latin typeface="Arial"/>
                <a:cs typeface="Arial"/>
              </a:rPr>
              <a:t>For Personal  Appearance at Trial or Hearing</a:t>
            </a:r>
            <a:endParaRPr sz="545" dirty="0">
              <a:latin typeface="Arial"/>
              <a:cs typeface="Arial"/>
            </a:endParaRPr>
          </a:p>
        </p:txBody>
      </p:sp>
      <p:sp>
        <p:nvSpPr>
          <p:cNvPr id="28" name="object 28"/>
          <p:cNvSpPr txBox="1"/>
          <p:nvPr/>
        </p:nvSpPr>
        <p:spPr>
          <a:xfrm>
            <a:off x="2302279" y="2345117"/>
            <a:ext cx="4064834" cy="95250"/>
          </a:xfrm>
          <a:prstGeom prst="rect">
            <a:avLst/>
          </a:prstGeom>
        </p:spPr>
        <p:txBody>
          <a:bodyPr wrap="square" lIns="0" tIns="4416" rIns="0" bIns="0" rtlCol="0">
            <a:noAutofit/>
          </a:bodyPr>
          <a:lstStyle/>
          <a:p>
            <a:pPr marL="8659">
              <a:lnSpc>
                <a:spcPts val="695"/>
              </a:lnSpc>
            </a:pPr>
            <a:r>
              <a:rPr sz="614" spc="9" dirty="0">
                <a:solidFill>
                  <a:srgbClr val="2A2A2A"/>
                </a:solidFill>
                <a:latin typeface="Arial"/>
                <a:cs typeface="Arial"/>
              </a:rPr>
              <a:t>THE PEOPLE OF THE STATE OF </a:t>
            </a:r>
            <a:r>
              <a:rPr sz="545" b="1" spc="9" dirty="0">
                <a:solidFill>
                  <a:srgbClr val="2A2A2A"/>
                </a:solidFill>
                <a:latin typeface="Arial"/>
                <a:cs typeface="Arial"/>
              </a:rPr>
              <a:t>CALIFORNIA, </a:t>
            </a:r>
            <a:r>
              <a:rPr sz="614" spc="9" dirty="0">
                <a:solidFill>
                  <a:srgbClr val="2A2A2A"/>
                </a:solidFill>
                <a:latin typeface="Arial"/>
                <a:cs typeface="Arial"/>
              </a:rPr>
              <a:t>TO </a:t>
            </a:r>
            <a:r>
              <a:rPr sz="614" i="1" spc="9" dirty="0">
                <a:solidFill>
                  <a:srgbClr val="2A2A2A"/>
                </a:solidFill>
                <a:latin typeface="Arial"/>
                <a:cs typeface="Arial"/>
              </a:rPr>
              <a:t>(name, address, and telephone number of witness, if known):</a:t>
            </a:r>
            <a:endParaRPr sz="614" dirty="0">
              <a:latin typeface="Arial"/>
              <a:cs typeface="Arial"/>
            </a:endParaRPr>
          </a:p>
        </p:txBody>
      </p:sp>
      <p:sp>
        <p:nvSpPr>
          <p:cNvPr id="27" name="object 27"/>
          <p:cNvSpPr txBox="1"/>
          <p:nvPr/>
        </p:nvSpPr>
        <p:spPr>
          <a:xfrm>
            <a:off x="2304357" y="2798161"/>
            <a:ext cx="4293158" cy="186690"/>
          </a:xfrm>
          <a:prstGeom prst="rect">
            <a:avLst/>
          </a:prstGeom>
        </p:spPr>
        <p:txBody>
          <a:bodyPr wrap="square" lIns="0" tIns="4416" rIns="0" bIns="0" rtlCol="0">
            <a:noAutofit/>
          </a:bodyPr>
          <a:lstStyle/>
          <a:p>
            <a:pPr marL="8659">
              <a:lnSpc>
                <a:spcPts val="695"/>
              </a:lnSpc>
            </a:pPr>
            <a:r>
              <a:rPr sz="614" spc="-91" dirty="0">
                <a:solidFill>
                  <a:srgbClr val="2A2A2A"/>
                </a:solidFill>
                <a:latin typeface="Arial"/>
                <a:cs typeface="Arial"/>
              </a:rPr>
              <a:t>1</a:t>
            </a:r>
            <a:r>
              <a:rPr sz="614" spc="-42" dirty="0">
                <a:solidFill>
                  <a:srgbClr val="2A2A2A"/>
                </a:solidFill>
                <a:latin typeface="Arial"/>
                <a:cs typeface="Arial"/>
              </a:rPr>
              <a:t>.   </a:t>
            </a:r>
            <a:r>
              <a:rPr sz="614" spc="-31" dirty="0">
                <a:solidFill>
                  <a:srgbClr val="2A2A2A"/>
                </a:solidFill>
                <a:latin typeface="Arial"/>
                <a:cs typeface="Arial"/>
              </a:rPr>
              <a:t> </a:t>
            </a:r>
            <a:r>
              <a:rPr sz="614" spc="-10" dirty="0">
                <a:solidFill>
                  <a:srgbClr val="2A2A2A"/>
                </a:solidFill>
                <a:latin typeface="Arial"/>
                <a:cs typeface="Arial"/>
              </a:rPr>
              <a:t>Y</a:t>
            </a:r>
            <a:r>
              <a:rPr sz="614" spc="-13" dirty="0">
                <a:solidFill>
                  <a:srgbClr val="2A2A2A"/>
                </a:solidFill>
                <a:latin typeface="Arial"/>
                <a:cs typeface="Arial"/>
              </a:rPr>
              <a:t>O</a:t>
            </a:r>
            <a:r>
              <a:rPr sz="614" dirty="0">
                <a:solidFill>
                  <a:srgbClr val="2A2A2A"/>
                </a:solidFill>
                <a:latin typeface="Arial"/>
                <a:cs typeface="Arial"/>
              </a:rPr>
              <a:t>U</a:t>
            </a:r>
            <a:r>
              <a:rPr sz="614" spc="-16" dirty="0">
                <a:solidFill>
                  <a:srgbClr val="2A2A2A"/>
                </a:solidFill>
                <a:latin typeface="Arial"/>
                <a:cs typeface="Arial"/>
              </a:rPr>
              <a:t> </a:t>
            </a:r>
            <a:r>
              <a:rPr sz="614" spc="-10" dirty="0">
                <a:solidFill>
                  <a:srgbClr val="2A2A2A"/>
                </a:solidFill>
                <a:latin typeface="Arial"/>
                <a:cs typeface="Arial"/>
              </a:rPr>
              <a:t>A</a:t>
            </a:r>
            <a:r>
              <a:rPr sz="614" spc="-13" dirty="0">
                <a:solidFill>
                  <a:srgbClr val="2A2A2A"/>
                </a:solidFill>
                <a:latin typeface="Arial"/>
                <a:cs typeface="Arial"/>
              </a:rPr>
              <a:t>R</a:t>
            </a:r>
            <a:r>
              <a:rPr sz="614" dirty="0">
                <a:solidFill>
                  <a:srgbClr val="2A2A2A"/>
                </a:solidFill>
                <a:latin typeface="Arial"/>
                <a:cs typeface="Arial"/>
              </a:rPr>
              <a:t>E</a:t>
            </a:r>
            <a:r>
              <a:rPr sz="614" spc="34" dirty="0">
                <a:solidFill>
                  <a:srgbClr val="2A2A2A"/>
                </a:solidFill>
                <a:latin typeface="Arial"/>
                <a:cs typeface="Arial"/>
              </a:rPr>
              <a:t> </a:t>
            </a:r>
            <a:r>
              <a:rPr sz="614" spc="-10" dirty="0">
                <a:solidFill>
                  <a:srgbClr val="2A2A2A"/>
                </a:solidFill>
                <a:latin typeface="Arial"/>
                <a:cs typeface="Arial"/>
              </a:rPr>
              <a:t>O</a:t>
            </a:r>
            <a:r>
              <a:rPr sz="614" spc="-13" dirty="0">
                <a:solidFill>
                  <a:srgbClr val="2A2A2A"/>
                </a:solidFill>
                <a:latin typeface="Arial"/>
                <a:cs typeface="Arial"/>
              </a:rPr>
              <a:t>RD</a:t>
            </a:r>
            <a:r>
              <a:rPr sz="614" spc="-10" dirty="0">
                <a:solidFill>
                  <a:srgbClr val="2A2A2A"/>
                </a:solidFill>
                <a:latin typeface="Arial"/>
                <a:cs typeface="Arial"/>
              </a:rPr>
              <a:t>E</a:t>
            </a:r>
            <a:r>
              <a:rPr sz="614" spc="-13" dirty="0">
                <a:solidFill>
                  <a:srgbClr val="2A2A2A"/>
                </a:solidFill>
                <a:latin typeface="Arial"/>
                <a:cs typeface="Arial"/>
              </a:rPr>
              <a:t>R</a:t>
            </a:r>
            <a:r>
              <a:rPr sz="614" spc="-10" dirty="0">
                <a:solidFill>
                  <a:srgbClr val="2A2A2A"/>
                </a:solidFill>
                <a:latin typeface="Arial"/>
                <a:cs typeface="Arial"/>
              </a:rPr>
              <a:t>E</a:t>
            </a:r>
            <a:r>
              <a:rPr sz="614" dirty="0">
                <a:solidFill>
                  <a:srgbClr val="2A2A2A"/>
                </a:solidFill>
                <a:latin typeface="Arial"/>
                <a:cs typeface="Arial"/>
              </a:rPr>
              <a:t>D</a:t>
            </a:r>
            <a:r>
              <a:rPr sz="614" spc="-34" dirty="0">
                <a:solidFill>
                  <a:srgbClr val="2A2A2A"/>
                </a:solidFill>
                <a:latin typeface="Arial"/>
                <a:cs typeface="Arial"/>
              </a:rPr>
              <a:t> </a:t>
            </a:r>
            <a:r>
              <a:rPr sz="614" spc="-13" dirty="0">
                <a:solidFill>
                  <a:srgbClr val="2A2A2A"/>
                </a:solidFill>
                <a:latin typeface="Arial"/>
                <a:cs typeface="Arial"/>
              </a:rPr>
              <a:t>T</a:t>
            </a:r>
            <a:r>
              <a:rPr sz="614" dirty="0">
                <a:solidFill>
                  <a:srgbClr val="2A2A2A"/>
                </a:solidFill>
                <a:latin typeface="Arial"/>
                <a:cs typeface="Arial"/>
              </a:rPr>
              <a:t>O</a:t>
            </a:r>
            <a:r>
              <a:rPr sz="614" spc="-10" dirty="0">
                <a:solidFill>
                  <a:srgbClr val="2A2A2A"/>
                </a:solidFill>
                <a:latin typeface="Arial"/>
                <a:cs typeface="Arial"/>
              </a:rPr>
              <a:t> </a:t>
            </a:r>
            <a:r>
              <a:rPr sz="614" spc="-17" dirty="0">
                <a:solidFill>
                  <a:srgbClr val="2A2A2A"/>
                </a:solidFill>
                <a:latin typeface="Arial"/>
                <a:cs typeface="Arial"/>
              </a:rPr>
              <a:t>A</a:t>
            </a:r>
            <a:r>
              <a:rPr sz="614" spc="-10" dirty="0">
                <a:solidFill>
                  <a:srgbClr val="2A2A2A"/>
                </a:solidFill>
                <a:latin typeface="Arial"/>
                <a:cs typeface="Arial"/>
              </a:rPr>
              <a:t>PPEA</a:t>
            </a:r>
            <a:r>
              <a:rPr sz="614" dirty="0">
                <a:solidFill>
                  <a:srgbClr val="2A2A2A"/>
                </a:solidFill>
                <a:latin typeface="Arial"/>
                <a:cs typeface="Arial"/>
              </a:rPr>
              <a:t>R</a:t>
            </a:r>
            <a:r>
              <a:rPr sz="614" spc="106" dirty="0">
                <a:solidFill>
                  <a:srgbClr val="2A2A2A"/>
                </a:solidFill>
                <a:latin typeface="Arial"/>
                <a:cs typeface="Arial"/>
              </a:rPr>
              <a:t> </a:t>
            </a:r>
            <a:r>
              <a:rPr sz="545" b="1" spc="6" dirty="0">
                <a:solidFill>
                  <a:srgbClr val="2A2A2A"/>
                </a:solidFill>
                <a:latin typeface="Arial"/>
                <a:cs typeface="Arial"/>
              </a:rPr>
              <a:t>A</a:t>
            </a:r>
            <a:r>
              <a:rPr sz="545" b="1" dirty="0">
                <a:solidFill>
                  <a:srgbClr val="2A2A2A"/>
                </a:solidFill>
                <a:latin typeface="Arial"/>
                <a:cs typeface="Arial"/>
              </a:rPr>
              <a:t>S</a:t>
            </a:r>
            <a:r>
              <a:rPr sz="545" b="1" spc="65" dirty="0">
                <a:solidFill>
                  <a:srgbClr val="2A2A2A"/>
                </a:solidFill>
                <a:latin typeface="Arial"/>
                <a:cs typeface="Arial"/>
              </a:rPr>
              <a:t> </a:t>
            </a:r>
            <a:r>
              <a:rPr sz="545" b="1" dirty="0">
                <a:solidFill>
                  <a:srgbClr val="2A2A2A"/>
                </a:solidFill>
                <a:latin typeface="Arial"/>
                <a:cs typeface="Arial"/>
              </a:rPr>
              <a:t>A</a:t>
            </a:r>
            <a:r>
              <a:rPr sz="545" b="1" spc="44" dirty="0">
                <a:solidFill>
                  <a:srgbClr val="2A2A2A"/>
                </a:solidFill>
                <a:latin typeface="Arial"/>
                <a:cs typeface="Arial"/>
              </a:rPr>
              <a:t> </a:t>
            </a:r>
            <a:r>
              <a:rPr sz="614" spc="-17" dirty="0">
                <a:solidFill>
                  <a:srgbClr val="2A2A2A"/>
                </a:solidFill>
                <a:latin typeface="Arial"/>
                <a:cs typeface="Arial"/>
              </a:rPr>
              <a:t>W</a:t>
            </a:r>
            <a:r>
              <a:rPr sz="614" dirty="0">
                <a:solidFill>
                  <a:srgbClr val="2A2A2A"/>
                </a:solidFill>
                <a:latin typeface="Arial"/>
                <a:cs typeface="Arial"/>
              </a:rPr>
              <a:t>I</a:t>
            </a:r>
            <a:r>
              <a:rPr sz="614" spc="-13" dirty="0">
                <a:solidFill>
                  <a:srgbClr val="2A2A2A"/>
                </a:solidFill>
                <a:latin typeface="Arial"/>
                <a:cs typeface="Arial"/>
              </a:rPr>
              <a:t>T</a:t>
            </a:r>
            <a:r>
              <a:rPr sz="614" spc="-10" dirty="0">
                <a:solidFill>
                  <a:srgbClr val="2A2A2A"/>
                </a:solidFill>
                <a:latin typeface="Arial"/>
                <a:cs typeface="Arial"/>
              </a:rPr>
              <a:t>NES</a:t>
            </a:r>
            <a:r>
              <a:rPr sz="614" dirty="0">
                <a:solidFill>
                  <a:srgbClr val="2A2A2A"/>
                </a:solidFill>
                <a:latin typeface="Arial"/>
                <a:cs typeface="Arial"/>
              </a:rPr>
              <a:t>S</a:t>
            </a:r>
            <a:r>
              <a:rPr sz="614" spc="3" dirty="0">
                <a:solidFill>
                  <a:srgbClr val="2A2A2A"/>
                </a:solidFill>
                <a:latin typeface="Arial"/>
                <a:cs typeface="Arial"/>
              </a:rPr>
              <a:t> </a:t>
            </a:r>
            <a:r>
              <a:rPr sz="614" spc="-3" dirty="0">
                <a:solidFill>
                  <a:srgbClr val="2A2A2A"/>
                </a:solidFill>
                <a:latin typeface="Arial"/>
                <a:cs typeface="Arial"/>
              </a:rPr>
              <a:t>i</a:t>
            </a:r>
            <a:r>
              <a:rPr sz="614" dirty="0">
                <a:solidFill>
                  <a:srgbClr val="2A2A2A"/>
                </a:solidFill>
                <a:latin typeface="Arial"/>
                <a:cs typeface="Arial"/>
              </a:rPr>
              <a:t>n</a:t>
            </a:r>
            <a:r>
              <a:rPr sz="614" spc="-5" dirty="0">
                <a:solidFill>
                  <a:srgbClr val="2A2A2A"/>
                </a:solidFill>
                <a:latin typeface="Arial"/>
                <a:cs typeface="Arial"/>
              </a:rPr>
              <a:t> </a:t>
            </a:r>
            <a:r>
              <a:rPr sz="614" spc="17" dirty="0">
                <a:solidFill>
                  <a:srgbClr val="2A2A2A"/>
                </a:solidFill>
                <a:latin typeface="Arial"/>
                <a:cs typeface="Arial"/>
              </a:rPr>
              <a:t>t</a:t>
            </a:r>
            <a:r>
              <a:rPr sz="614" spc="39" dirty="0">
                <a:solidFill>
                  <a:srgbClr val="2A2A2A"/>
                </a:solidFill>
                <a:latin typeface="Arial"/>
                <a:cs typeface="Arial"/>
              </a:rPr>
              <a:t>h</a:t>
            </a:r>
            <a:r>
              <a:rPr sz="614" spc="16" dirty="0">
                <a:solidFill>
                  <a:srgbClr val="2A2A2A"/>
                </a:solidFill>
                <a:latin typeface="Arial"/>
                <a:cs typeface="Arial"/>
              </a:rPr>
              <a:t>i</a:t>
            </a:r>
            <a:r>
              <a:rPr sz="614" spc="45" dirty="0">
                <a:solidFill>
                  <a:srgbClr val="2A2A2A"/>
                </a:solidFill>
                <a:latin typeface="Arial"/>
                <a:cs typeface="Arial"/>
              </a:rPr>
              <a:t>s</a:t>
            </a:r>
            <a:r>
              <a:rPr sz="614" spc="-14" dirty="0">
                <a:solidFill>
                  <a:srgbClr val="2A2A2A"/>
                </a:solidFill>
                <a:latin typeface="Arial"/>
                <a:cs typeface="Arial"/>
              </a:rPr>
              <a:t> </a:t>
            </a:r>
            <a:r>
              <a:rPr sz="614" spc="-10" dirty="0">
                <a:solidFill>
                  <a:srgbClr val="2A2A2A"/>
                </a:solidFill>
                <a:latin typeface="Arial"/>
                <a:cs typeface="Arial"/>
              </a:rPr>
              <a:t>ac</a:t>
            </a:r>
            <a:r>
              <a:rPr sz="614" dirty="0">
                <a:solidFill>
                  <a:srgbClr val="2A2A2A"/>
                </a:solidFill>
                <a:latin typeface="Arial"/>
                <a:cs typeface="Arial"/>
              </a:rPr>
              <a:t>t</a:t>
            </a:r>
            <a:r>
              <a:rPr sz="614" spc="-10" dirty="0">
                <a:solidFill>
                  <a:srgbClr val="2A2A2A"/>
                </a:solidFill>
                <a:latin typeface="Arial"/>
                <a:cs typeface="Arial"/>
              </a:rPr>
              <a:t>i</a:t>
            </a:r>
            <a:r>
              <a:rPr sz="614" spc="-13" dirty="0">
                <a:solidFill>
                  <a:srgbClr val="2A2A2A"/>
                </a:solidFill>
                <a:latin typeface="Arial"/>
                <a:cs typeface="Arial"/>
              </a:rPr>
              <a:t>o</a:t>
            </a:r>
            <a:r>
              <a:rPr sz="614" dirty="0">
                <a:solidFill>
                  <a:srgbClr val="2A2A2A"/>
                </a:solidFill>
                <a:latin typeface="Arial"/>
                <a:cs typeface="Arial"/>
              </a:rPr>
              <a:t>n </a:t>
            </a:r>
            <a:r>
              <a:rPr sz="614" spc="63" dirty="0">
                <a:solidFill>
                  <a:srgbClr val="2A2A2A"/>
                </a:solidFill>
                <a:latin typeface="Arial"/>
                <a:cs typeface="Arial"/>
              </a:rPr>
              <a:t> </a:t>
            </a:r>
            <a:r>
              <a:rPr sz="614" spc="-31" dirty="0">
                <a:solidFill>
                  <a:srgbClr val="2A2A2A"/>
                </a:solidFill>
                <a:latin typeface="Arial"/>
                <a:cs typeface="Arial"/>
              </a:rPr>
              <a:t>a</a:t>
            </a:r>
            <a:r>
              <a:rPr sz="614" spc="65" dirty="0">
                <a:solidFill>
                  <a:srgbClr val="2A2A2A"/>
                </a:solidFill>
                <a:latin typeface="Arial"/>
                <a:cs typeface="Arial"/>
              </a:rPr>
              <a:t>t</a:t>
            </a:r>
            <a:r>
              <a:rPr sz="614" spc="-30" dirty="0">
                <a:solidFill>
                  <a:srgbClr val="2A2A2A"/>
                </a:solidFill>
                <a:latin typeface="Arial"/>
                <a:cs typeface="Arial"/>
              </a:rPr>
              <a:t> </a:t>
            </a:r>
            <a:r>
              <a:rPr sz="614" spc="59" dirty="0">
                <a:solidFill>
                  <a:srgbClr val="2A2A2A"/>
                </a:solidFill>
                <a:latin typeface="Arial"/>
                <a:cs typeface="Arial"/>
              </a:rPr>
              <a:t>t</a:t>
            </a:r>
            <a:r>
              <a:rPr sz="614" spc="3" dirty="0">
                <a:solidFill>
                  <a:srgbClr val="2A2A2A"/>
                </a:solidFill>
                <a:latin typeface="Arial"/>
                <a:cs typeface="Arial"/>
              </a:rPr>
              <a:t>h</a:t>
            </a:r>
            <a:r>
              <a:rPr sz="614" spc="13" dirty="0">
                <a:solidFill>
                  <a:srgbClr val="2A2A2A"/>
                </a:solidFill>
                <a:latin typeface="Arial"/>
                <a:cs typeface="Arial"/>
              </a:rPr>
              <a:t>e </a:t>
            </a:r>
            <a:r>
              <a:rPr sz="614" spc="-14" dirty="0">
                <a:solidFill>
                  <a:srgbClr val="2A2A2A"/>
                </a:solidFill>
                <a:latin typeface="Arial"/>
                <a:cs typeface="Arial"/>
              </a:rPr>
              <a:t>d</a:t>
            </a:r>
            <a:r>
              <a:rPr sz="614" spc="3" dirty="0">
                <a:solidFill>
                  <a:srgbClr val="2A2A2A"/>
                </a:solidFill>
                <a:latin typeface="Arial"/>
                <a:cs typeface="Arial"/>
              </a:rPr>
              <a:t>a</a:t>
            </a:r>
            <a:r>
              <a:rPr sz="614" spc="42" dirty="0">
                <a:solidFill>
                  <a:srgbClr val="2A2A2A"/>
                </a:solidFill>
                <a:latin typeface="Arial"/>
                <a:cs typeface="Arial"/>
              </a:rPr>
              <a:t>t</a:t>
            </a:r>
            <a:r>
              <a:rPr sz="614" spc="-14" dirty="0">
                <a:solidFill>
                  <a:srgbClr val="2A2A2A"/>
                </a:solidFill>
                <a:latin typeface="Arial"/>
                <a:cs typeface="Arial"/>
              </a:rPr>
              <a:t>e</a:t>
            </a:r>
            <a:r>
              <a:rPr sz="614" spc="-35" dirty="0">
                <a:solidFill>
                  <a:srgbClr val="2A2A2A"/>
                </a:solidFill>
                <a:latin typeface="Arial"/>
                <a:cs typeface="Arial"/>
              </a:rPr>
              <a:t>,</a:t>
            </a:r>
            <a:r>
              <a:rPr sz="614" spc="40" dirty="0">
                <a:solidFill>
                  <a:srgbClr val="2A2A2A"/>
                </a:solidFill>
                <a:latin typeface="Arial"/>
                <a:cs typeface="Arial"/>
              </a:rPr>
              <a:t> </a:t>
            </a:r>
            <a:r>
              <a:rPr sz="614" spc="42" dirty="0">
                <a:solidFill>
                  <a:srgbClr val="2A2A2A"/>
                </a:solidFill>
                <a:latin typeface="Arial"/>
                <a:cs typeface="Arial"/>
              </a:rPr>
              <a:t>t</a:t>
            </a:r>
            <a:r>
              <a:rPr sz="614" spc="-4" dirty="0">
                <a:solidFill>
                  <a:srgbClr val="2A2A2A"/>
                </a:solidFill>
                <a:latin typeface="Arial"/>
                <a:cs typeface="Arial"/>
              </a:rPr>
              <a:t>i</a:t>
            </a:r>
            <a:r>
              <a:rPr sz="614" spc="28" dirty="0">
                <a:solidFill>
                  <a:srgbClr val="2A2A2A"/>
                </a:solidFill>
                <a:latin typeface="Arial"/>
                <a:cs typeface="Arial"/>
              </a:rPr>
              <a:t>m</a:t>
            </a:r>
            <a:r>
              <a:rPr sz="614" spc="3" dirty="0">
                <a:solidFill>
                  <a:srgbClr val="2A2A2A"/>
                </a:solidFill>
                <a:latin typeface="Arial"/>
                <a:cs typeface="Arial"/>
              </a:rPr>
              <a:t>e</a:t>
            </a:r>
            <a:r>
              <a:rPr sz="614" spc="-35" dirty="0">
                <a:solidFill>
                  <a:srgbClr val="2A2A2A"/>
                </a:solidFill>
                <a:latin typeface="Arial"/>
                <a:cs typeface="Arial"/>
              </a:rPr>
              <a:t>,</a:t>
            </a:r>
            <a:r>
              <a:rPr sz="614" spc="40" dirty="0">
                <a:solidFill>
                  <a:srgbClr val="2A2A2A"/>
                </a:solidFill>
                <a:latin typeface="Arial"/>
                <a:cs typeface="Arial"/>
              </a:rPr>
              <a:t> </a:t>
            </a:r>
            <a:r>
              <a:rPr sz="614" spc="-10" dirty="0">
                <a:solidFill>
                  <a:srgbClr val="2A2A2A"/>
                </a:solidFill>
                <a:latin typeface="Arial"/>
                <a:cs typeface="Arial"/>
              </a:rPr>
              <a:t>an</a:t>
            </a:r>
            <a:r>
              <a:rPr sz="614" dirty="0">
                <a:solidFill>
                  <a:srgbClr val="2A2A2A"/>
                </a:solidFill>
                <a:latin typeface="Arial"/>
                <a:cs typeface="Arial"/>
              </a:rPr>
              <a:t>d</a:t>
            </a:r>
            <a:r>
              <a:rPr sz="614" spc="54" dirty="0">
                <a:solidFill>
                  <a:srgbClr val="2A2A2A"/>
                </a:solidFill>
                <a:latin typeface="Arial"/>
                <a:cs typeface="Arial"/>
              </a:rPr>
              <a:t> </a:t>
            </a:r>
            <a:r>
              <a:rPr sz="614" spc="-10" dirty="0">
                <a:solidFill>
                  <a:srgbClr val="2A2A2A"/>
                </a:solidFill>
                <a:latin typeface="Arial"/>
                <a:cs typeface="Arial"/>
              </a:rPr>
              <a:t>p</a:t>
            </a:r>
            <a:r>
              <a:rPr sz="614" spc="-3" dirty="0">
                <a:solidFill>
                  <a:srgbClr val="2A2A2A"/>
                </a:solidFill>
                <a:latin typeface="Arial"/>
                <a:cs typeface="Arial"/>
              </a:rPr>
              <a:t>l</a:t>
            </a:r>
            <a:r>
              <a:rPr sz="614" spc="-10" dirty="0">
                <a:solidFill>
                  <a:srgbClr val="2A2A2A"/>
                </a:solidFill>
                <a:latin typeface="Arial"/>
                <a:cs typeface="Arial"/>
              </a:rPr>
              <a:t>a</a:t>
            </a:r>
            <a:r>
              <a:rPr sz="614" spc="-6" dirty="0">
                <a:solidFill>
                  <a:srgbClr val="2A2A2A"/>
                </a:solidFill>
                <a:latin typeface="Arial"/>
                <a:cs typeface="Arial"/>
              </a:rPr>
              <a:t>c</a:t>
            </a:r>
            <a:r>
              <a:rPr sz="614" dirty="0">
                <a:solidFill>
                  <a:srgbClr val="2A2A2A"/>
                </a:solidFill>
                <a:latin typeface="Arial"/>
                <a:cs typeface="Arial"/>
              </a:rPr>
              <a:t>e</a:t>
            </a:r>
            <a:r>
              <a:rPr sz="614" spc="50" dirty="0">
                <a:solidFill>
                  <a:srgbClr val="2A2A2A"/>
                </a:solidFill>
                <a:latin typeface="Arial"/>
                <a:cs typeface="Arial"/>
              </a:rPr>
              <a:t> </a:t>
            </a:r>
            <a:r>
              <a:rPr sz="614" spc="-10" dirty="0">
                <a:solidFill>
                  <a:srgbClr val="2A2A2A"/>
                </a:solidFill>
                <a:latin typeface="Arial"/>
                <a:cs typeface="Arial"/>
              </a:rPr>
              <a:t>sho</a:t>
            </a:r>
            <a:r>
              <a:rPr sz="614" spc="-13" dirty="0">
                <a:solidFill>
                  <a:srgbClr val="2A2A2A"/>
                </a:solidFill>
                <a:latin typeface="Arial"/>
                <a:cs typeface="Arial"/>
              </a:rPr>
              <a:t>w</a:t>
            </a:r>
            <a:r>
              <a:rPr sz="614" dirty="0">
                <a:solidFill>
                  <a:srgbClr val="2A2A2A"/>
                </a:solidFill>
                <a:latin typeface="Arial"/>
                <a:cs typeface="Arial"/>
              </a:rPr>
              <a:t>n</a:t>
            </a:r>
            <a:r>
              <a:rPr sz="614" spc="164" dirty="0">
                <a:solidFill>
                  <a:srgbClr val="2A2A2A"/>
                </a:solidFill>
                <a:latin typeface="Arial"/>
                <a:cs typeface="Arial"/>
              </a:rPr>
              <a:t> </a:t>
            </a:r>
            <a:r>
              <a:rPr sz="614" spc="-3" dirty="0">
                <a:solidFill>
                  <a:srgbClr val="2A2A2A"/>
                </a:solidFill>
                <a:latin typeface="Arial"/>
                <a:cs typeface="Arial"/>
              </a:rPr>
              <a:t>i</a:t>
            </a:r>
            <a:r>
              <a:rPr sz="614" dirty="0">
                <a:solidFill>
                  <a:srgbClr val="2A2A2A"/>
                </a:solidFill>
                <a:latin typeface="Arial"/>
                <a:cs typeface="Arial"/>
              </a:rPr>
              <a:t>n</a:t>
            </a:r>
            <a:r>
              <a:rPr sz="614" spc="28" dirty="0">
                <a:solidFill>
                  <a:srgbClr val="2A2A2A"/>
                </a:solidFill>
                <a:latin typeface="Arial"/>
                <a:cs typeface="Arial"/>
              </a:rPr>
              <a:t> </a:t>
            </a:r>
            <a:r>
              <a:rPr sz="614" spc="7" dirty="0">
                <a:solidFill>
                  <a:srgbClr val="2A2A2A"/>
                </a:solidFill>
                <a:latin typeface="Arial"/>
                <a:cs typeface="Arial"/>
              </a:rPr>
              <a:t>t</a:t>
            </a:r>
            <a:r>
              <a:rPr sz="614" spc="19" dirty="0">
                <a:solidFill>
                  <a:srgbClr val="2A2A2A"/>
                </a:solidFill>
                <a:latin typeface="Arial"/>
                <a:cs typeface="Arial"/>
              </a:rPr>
              <a:t>h</a:t>
            </a:r>
            <a:r>
              <a:rPr sz="614" spc="30" dirty="0">
                <a:solidFill>
                  <a:srgbClr val="2A2A2A"/>
                </a:solidFill>
                <a:latin typeface="Arial"/>
                <a:cs typeface="Arial"/>
              </a:rPr>
              <a:t>e</a:t>
            </a:r>
            <a:r>
              <a:rPr sz="614" spc="31" dirty="0">
                <a:solidFill>
                  <a:srgbClr val="2A2A2A"/>
                </a:solidFill>
                <a:latin typeface="Arial"/>
                <a:cs typeface="Arial"/>
              </a:rPr>
              <a:t> </a:t>
            </a:r>
            <a:r>
              <a:rPr sz="614" spc="-10" dirty="0">
                <a:solidFill>
                  <a:srgbClr val="2A2A2A"/>
                </a:solidFill>
                <a:latin typeface="Arial"/>
                <a:cs typeface="Arial"/>
              </a:rPr>
              <a:t>b</a:t>
            </a:r>
            <a:r>
              <a:rPr sz="614" spc="-13" dirty="0">
                <a:solidFill>
                  <a:srgbClr val="2A2A2A"/>
                </a:solidFill>
                <a:latin typeface="Arial"/>
                <a:cs typeface="Arial"/>
              </a:rPr>
              <a:t>o</a:t>
            </a:r>
            <a:r>
              <a:rPr sz="614" dirty="0">
                <a:solidFill>
                  <a:srgbClr val="2A2A2A"/>
                </a:solidFill>
                <a:latin typeface="Arial"/>
                <a:cs typeface="Arial"/>
              </a:rPr>
              <a:t>x</a:t>
            </a:r>
            <a:r>
              <a:rPr sz="614" spc="107" dirty="0">
                <a:solidFill>
                  <a:srgbClr val="2A2A2A"/>
                </a:solidFill>
                <a:latin typeface="Arial"/>
                <a:cs typeface="Arial"/>
              </a:rPr>
              <a:t> </a:t>
            </a:r>
            <a:r>
              <a:rPr sz="614" spc="20" dirty="0">
                <a:solidFill>
                  <a:srgbClr val="2A2A2A"/>
                </a:solidFill>
                <a:latin typeface="Arial"/>
                <a:cs typeface="Arial"/>
              </a:rPr>
              <a:t>be</a:t>
            </a:r>
            <a:r>
              <a:rPr sz="614" spc="11" dirty="0">
                <a:solidFill>
                  <a:srgbClr val="2A2A2A"/>
                </a:solidFill>
                <a:latin typeface="Arial"/>
                <a:cs typeface="Arial"/>
              </a:rPr>
              <a:t>l</a:t>
            </a:r>
            <a:r>
              <a:rPr sz="614" spc="20" dirty="0">
                <a:solidFill>
                  <a:srgbClr val="2A2A2A"/>
                </a:solidFill>
                <a:latin typeface="Arial"/>
                <a:cs typeface="Arial"/>
              </a:rPr>
              <a:t>o</a:t>
            </a:r>
            <a:r>
              <a:rPr sz="614" spc="61" dirty="0">
                <a:solidFill>
                  <a:srgbClr val="2A2A2A"/>
                </a:solidFill>
                <a:latin typeface="Arial"/>
                <a:cs typeface="Arial"/>
              </a:rPr>
              <a:t>w</a:t>
            </a:r>
            <a:endParaRPr sz="614" dirty="0">
              <a:latin typeface="Arial"/>
              <a:cs typeface="Arial"/>
            </a:endParaRPr>
          </a:p>
          <a:p>
            <a:pPr marL="127112" marR="11689">
              <a:lnSpc>
                <a:spcPct val="95825"/>
              </a:lnSpc>
            </a:pPr>
            <a:r>
              <a:rPr sz="614" spc="9" dirty="0">
                <a:solidFill>
                  <a:srgbClr val="2A2A2A"/>
                </a:solidFill>
                <a:latin typeface="Arial"/>
                <a:cs typeface="Arial"/>
              </a:rPr>
              <a:t>UNLESS you make an agreement with the person named in item 2:</a:t>
            </a:r>
            <a:endParaRPr sz="614" dirty="0">
              <a:latin typeface="Arial"/>
              <a:cs typeface="Arial"/>
            </a:endParaRPr>
          </a:p>
        </p:txBody>
      </p:sp>
      <p:sp>
        <p:nvSpPr>
          <p:cNvPr id="26" name="object 26"/>
          <p:cNvSpPr txBox="1"/>
          <p:nvPr/>
        </p:nvSpPr>
        <p:spPr>
          <a:xfrm>
            <a:off x="5296939" y="3048473"/>
            <a:ext cx="373816" cy="138545"/>
          </a:xfrm>
          <a:prstGeom prst="rect">
            <a:avLst/>
          </a:prstGeom>
        </p:spPr>
        <p:txBody>
          <a:bodyPr wrap="square" lIns="0" tIns="6624" rIns="0" bIns="0" rtlCol="0">
            <a:noAutofit/>
          </a:bodyPr>
          <a:lstStyle/>
          <a:p>
            <a:pPr marL="8659">
              <a:lnSpc>
                <a:spcPts val="1043"/>
              </a:lnSpc>
            </a:pPr>
            <a:r>
              <a:rPr sz="955" spc="40" dirty="0">
                <a:solidFill>
                  <a:srgbClr val="2A2A2A"/>
                </a:solidFill>
                <a:latin typeface="Times New Roman"/>
                <a:cs typeface="Times New Roman"/>
              </a:rPr>
              <a:t>L7ow.</a:t>
            </a:r>
            <a:endParaRPr sz="955" dirty="0">
              <a:latin typeface="Times New Roman"/>
              <a:cs typeface="Times New Roman"/>
            </a:endParaRPr>
          </a:p>
        </p:txBody>
      </p:sp>
      <p:sp>
        <p:nvSpPr>
          <p:cNvPr id="25" name="object 25"/>
          <p:cNvSpPr txBox="1"/>
          <p:nvPr/>
        </p:nvSpPr>
        <p:spPr>
          <a:xfrm>
            <a:off x="2412423" y="3074559"/>
            <a:ext cx="461913" cy="213706"/>
          </a:xfrm>
          <a:prstGeom prst="rect">
            <a:avLst/>
          </a:prstGeom>
        </p:spPr>
        <p:txBody>
          <a:bodyPr wrap="square" lIns="0" tIns="4416" rIns="0" bIns="0" rtlCol="0">
            <a:noAutofit/>
          </a:bodyPr>
          <a:lstStyle/>
          <a:p>
            <a:pPr marL="8659" marR="11689">
              <a:lnSpc>
                <a:spcPts val="695"/>
              </a:lnSpc>
            </a:pPr>
            <a:r>
              <a:rPr sz="614" spc="3" dirty="0">
                <a:solidFill>
                  <a:srgbClr val="2A2A2A"/>
                </a:solidFill>
                <a:latin typeface="Arial"/>
                <a:cs typeface="Arial"/>
              </a:rPr>
              <a:t>a</a:t>
            </a:r>
            <a:r>
              <a:rPr sz="614" spc="-51" dirty="0">
                <a:solidFill>
                  <a:srgbClr val="2A2A2A"/>
                </a:solidFill>
                <a:latin typeface="Arial"/>
                <a:cs typeface="Arial"/>
              </a:rPr>
              <a:t>.</a:t>
            </a:r>
            <a:r>
              <a:rPr sz="614" dirty="0">
                <a:solidFill>
                  <a:srgbClr val="2A2A2A"/>
                </a:solidFill>
                <a:latin typeface="Arial"/>
                <a:cs typeface="Arial"/>
              </a:rPr>
              <a:t>   </a:t>
            </a:r>
            <a:r>
              <a:rPr sz="614" spc="-13" dirty="0">
                <a:solidFill>
                  <a:srgbClr val="2A2A2A"/>
                </a:solidFill>
                <a:latin typeface="Arial"/>
                <a:cs typeface="Arial"/>
              </a:rPr>
              <a:t> </a:t>
            </a:r>
            <a:r>
              <a:rPr sz="614" spc="-48" dirty="0">
                <a:solidFill>
                  <a:srgbClr val="2A2A2A"/>
                </a:solidFill>
                <a:latin typeface="Arial"/>
                <a:cs typeface="Arial"/>
              </a:rPr>
              <a:t>D</a:t>
            </a:r>
            <a:r>
              <a:rPr sz="614" spc="-13" dirty="0">
                <a:solidFill>
                  <a:srgbClr val="2A2A2A"/>
                </a:solidFill>
                <a:latin typeface="Arial"/>
                <a:cs typeface="Arial"/>
              </a:rPr>
              <a:t>a</a:t>
            </a:r>
            <a:r>
              <a:rPr sz="614" spc="9" dirty="0">
                <a:solidFill>
                  <a:srgbClr val="2A2A2A"/>
                </a:solidFill>
                <a:latin typeface="Arial"/>
                <a:cs typeface="Arial"/>
              </a:rPr>
              <a:t>t</a:t>
            </a:r>
            <a:r>
              <a:rPr sz="614" spc="-13" dirty="0">
                <a:solidFill>
                  <a:srgbClr val="2A2A2A"/>
                </a:solidFill>
                <a:latin typeface="Arial"/>
                <a:cs typeface="Arial"/>
              </a:rPr>
              <a:t>e</a:t>
            </a:r>
            <a:r>
              <a:rPr sz="614" spc="-51" dirty="0">
                <a:solidFill>
                  <a:srgbClr val="2A2A2A"/>
                </a:solidFill>
                <a:latin typeface="Arial"/>
                <a:cs typeface="Arial"/>
              </a:rPr>
              <a:t>:</a:t>
            </a:r>
            <a:endParaRPr sz="614" dirty="0">
              <a:latin typeface="Arial"/>
              <a:cs typeface="Arial"/>
            </a:endParaRPr>
          </a:p>
          <a:p>
            <a:pPr marL="8659">
              <a:lnSpc>
                <a:spcPct val="95825"/>
              </a:lnSpc>
              <a:spcBef>
                <a:spcPts val="190"/>
              </a:spcBef>
            </a:pPr>
            <a:r>
              <a:rPr sz="614" spc="3" dirty="0">
                <a:solidFill>
                  <a:srgbClr val="2A2A2A"/>
                </a:solidFill>
                <a:latin typeface="Arial"/>
                <a:cs typeface="Arial"/>
              </a:rPr>
              <a:t>b</a:t>
            </a:r>
            <a:r>
              <a:rPr sz="614" spc="-68" dirty="0">
                <a:solidFill>
                  <a:srgbClr val="2A2A2A"/>
                </a:solidFill>
                <a:latin typeface="Arial"/>
                <a:cs typeface="Arial"/>
              </a:rPr>
              <a:t>.</a:t>
            </a:r>
            <a:r>
              <a:rPr sz="614" dirty="0">
                <a:solidFill>
                  <a:srgbClr val="2A2A2A"/>
                </a:solidFill>
                <a:latin typeface="Arial"/>
                <a:cs typeface="Arial"/>
              </a:rPr>
              <a:t>   </a:t>
            </a:r>
            <a:r>
              <a:rPr sz="614" spc="-44" dirty="0">
                <a:solidFill>
                  <a:srgbClr val="2A2A2A"/>
                </a:solidFill>
                <a:latin typeface="Arial"/>
                <a:cs typeface="Arial"/>
              </a:rPr>
              <a:t> </a:t>
            </a:r>
            <a:r>
              <a:rPr sz="614" spc="-1" dirty="0">
                <a:solidFill>
                  <a:srgbClr val="2A2A2A"/>
                </a:solidFill>
                <a:latin typeface="Arial"/>
                <a:cs typeface="Arial"/>
              </a:rPr>
              <a:t>A</a:t>
            </a:r>
            <a:r>
              <a:rPr sz="614" spc="-31" dirty="0">
                <a:solidFill>
                  <a:srgbClr val="2A2A2A"/>
                </a:solidFill>
                <a:latin typeface="Arial"/>
                <a:cs typeface="Arial"/>
              </a:rPr>
              <a:t>d</a:t>
            </a:r>
            <a:r>
              <a:rPr sz="614" spc="3" dirty="0">
                <a:solidFill>
                  <a:srgbClr val="2A2A2A"/>
                </a:solidFill>
                <a:latin typeface="Arial"/>
                <a:cs typeface="Arial"/>
              </a:rPr>
              <a:t>d</a:t>
            </a:r>
            <a:r>
              <a:rPr sz="614" spc="7" dirty="0">
                <a:solidFill>
                  <a:srgbClr val="2A2A2A"/>
                </a:solidFill>
                <a:latin typeface="Arial"/>
                <a:cs typeface="Arial"/>
              </a:rPr>
              <a:t>r</a:t>
            </a:r>
            <a:r>
              <a:rPr sz="614" spc="-13" dirty="0">
                <a:solidFill>
                  <a:srgbClr val="2A2A2A"/>
                </a:solidFill>
                <a:latin typeface="Arial"/>
                <a:cs typeface="Arial"/>
              </a:rPr>
              <a:t>ess</a:t>
            </a:r>
            <a:r>
              <a:rPr sz="614" spc="-34" dirty="0">
                <a:solidFill>
                  <a:srgbClr val="2A2A2A"/>
                </a:solidFill>
                <a:latin typeface="Arial"/>
                <a:cs typeface="Arial"/>
              </a:rPr>
              <a:t>:</a:t>
            </a:r>
            <a:endParaRPr sz="614" dirty="0">
              <a:latin typeface="Arial"/>
              <a:cs typeface="Arial"/>
            </a:endParaRPr>
          </a:p>
        </p:txBody>
      </p:sp>
      <p:sp>
        <p:nvSpPr>
          <p:cNvPr id="24" name="object 24"/>
          <p:cNvSpPr txBox="1"/>
          <p:nvPr/>
        </p:nvSpPr>
        <p:spPr>
          <a:xfrm>
            <a:off x="3715443" y="3076637"/>
            <a:ext cx="212451" cy="95250"/>
          </a:xfrm>
          <a:prstGeom prst="rect">
            <a:avLst/>
          </a:prstGeom>
        </p:spPr>
        <p:txBody>
          <a:bodyPr wrap="square" lIns="0" tIns="4416" rIns="0" bIns="0" rtlCol="0">
            <a:noAutofit/>
          </a:bodyPr>
          <a:lstStyle/>
          <a:p>
            <a:pPr marL="8659">
              <a:lnSpc>
                <a:spcPts val="695"/>
              </a:lnSpc>
            </a:pPr>
            <a:r>
              <a:rPr sz="614" spc="-17" dirty="0">
                <a:solidFill>
                  <a:srgbClr val="2A2A2A"/>
                </a:solidFill>
                <a:latin typeface="Arial"/>
                <a:cs typeface="Arial"/>
              </a:rPr>
              <a:t>Time:</a:t>
            </a:r>
            <a:endParaRPr sz="614" dirty="0">
              <a:latin typeface="Arial"/>
              <a:cs typeface="Arial"/>
            </a:endParaRPr>
          </a:p>
        </p:txBody>
      </p:sp>
      <p:sp>
        <p:nvSpPr>
          <p:cNvPr id="23" name="object 23"/>
          <p:cNvSpPr txBox="1"/>
          <p:nvPr/>
        </p:nvSpPr>
        <p:spPr>
          <a:xfrm>
            <a:off x="4480214" y="3076637"/>
            <a:ext cx="460776" cy="95250"/>
          </a:xfrm>
          <a:prstGeom prst="rect">
            <a:avLst/>
          </a:prstGeom>
        </p:spPr>
        <p:txBody>
          <a:bodyPr wrap="square" lIns="0" tIns="4416" rIns="0" bIns="0" rtlCol="0">
            <a:noAutofit/>
          </a:bodyPr>
          <a:lstStyle/>
          <a:p>
            <a:pPr marL="8659">
              <a:lnSpc>
                <a:spcPts val="695"/>
              </a:lnSpc>
            </a:pPr>
            <a:r>
              <a:rPr sz="614" spc="202" dirty="0">
                <a:solidFill>
                  <a:srgbClr val="2A2A2A"/>
                </a:solidFill>
                <a:latin typeface="Arial"/>
                <a:cs typeface="Arial"/>
              </a:rPr>
              <a:t>[7Dept.</a:t>
            </a:r>
            <a:endParaRPr sz="614" dirty="0">
              <a:latin typeface="Arial"/>
              <a:cs typeface="Arial"/>
            </a:endParaRPr>
          </a:p>
        </p:txBody>
      </p:sp>
      <p:sp>
        <p:nvSpPr>
          <p:cNvPr id="22" name="object 22"/>
          <p:cNvSpPr txBox="1"/>
          <p:nvPr/>
        </p:nvSpPr>
        <p:spPr>
          <a:xfrm>
            <a:off x="5991052" y="3082872"/>
            <a:ext cx="443290" cy="95250"/>
          </a:xfrm>
          <a:prstGeom prst="rect">
            <a:avLst/>
          </a:prstGeom>
        </p:spPr>
        <p:txBody>
          <a:bodyPr wrap="square" lIns="0" tIns="4416" rIns="0" bIns="0" rtlCol="0">
            <a:noAutofit/>
          </a:bodyPr>
          <a:lstStyle/>
          <a:p>
            <a:pPr marL="8659">
              <a:lnSpc>
                <a:spcPts val="695"/>
              </a:lnSpc>
            </a:pPr>
            <a:r>
              <a:rPr sz="614" spc="159" dirty="0">
                <a:solidFill>
                  <a:srgbClr val="2A2A2A"/>
                </a:solidFill>
                <a:latin typeface="Arial"/>
                <a:cs typeface="Arial"/>
              </a:rPr>
              <a:t>[]Room:</a:t>
            </a:r>
            <a:endParaRPr sz="614" dirty="0">
              <a:latin typeface="Arial"/>
              <a:cs typeface="Arial"/>
            </a:endParaRPr>
          </a:p>
        </p:txBody>
      </p:sp>
      <p:sp>
        <p:nvSpPr>
          <p:cNvPr id="21" name="object 21"/>
          <p:cNvSpPr txBox="1"/>
          <p:nvPr/>
        </p:nvSpPr>
        <p:spPr>
          <a:xfrm>
            <a:off x="2293967" y="3444475"/>
            <a:ext cx="4469026" cy="274409"/>
          </a:xfrm>
          <a:prstGeom prst="rect">
            <a:avLst/>
          </a:prstGeom>
        </p:spPr>
        <p:txBody>
          <a:bodyPr wrap="square" lIns="0" tIns="4437" rIns="0" bIns="0" rtlCol="0">
            <a:noAutofit/>
          </a:bodyPr>
          <a:lstStyle/>
          <a:p>
            <a:pPr marL="8659" marR="3289">
              <a:lnSpc>
                <a:spcPts val="699"/>
              </a:lnSpc>
            </a:pPr>
            <a:r>
              <a:rPr sz="614" spc="2" dirty="0">
                <a:solidFill>
                  <a:srgbClr val="2A2A2A"/>
                </a:solidFill>
                <a:latin typeface="Times New Roman"/>
                <a:cs typeface="Times New Roman"/>
              </a:rPr>
              <a:t>2</a:t>
            </a:r>
            <a:r>
              <a:rPr sz="614" spc="-40" dirty="0">
                <a:solidFill>
                  <a:srgbClr val="2A2A2A"/>
                </a:solidFill>
                <a:latin typeface="Times New Roman"/>
                <a:cs typeface="Times New Roman"/>
              </a:rPr>
              <a:t>.</a:t>
            </a:r>
            <a:r>
              <a:rPr sz="614" dirty="0">
                <a:solidFill>
                  <a:srgbClr val="2A2A2A"/>
                </a:solidFill>
                <a:latin typeface="Times New Roman"/>
                <a:cs typeface="Times New Roman"/>
              </a:rPr>
              <a:t>   </a:t>
            </a:r>
            <a:r>
              <a:rPr sz="614" spc="-54" dirty="0">
                <a:solidFill>
                  <a:srgbClr val="2A2A2A"/>
                </a:solidFill>
                <a:latin typeface="Times New Roman"/>
                <a:cs typeface="Times New Roman"/>
              </a:rPr>
              <a:t> </a:t>
            </a:r>
            <a:r>
              <a:rPr sz="614" spc="-73" dirty="0">
                <a:solidFill>
                  <a:srgbClr val="2A2A2A"/>
                </a:solidFill>
                <a:latin typeface="Times New Roman"/>
                <a:cs typeface="Times New Roman"/>
              </a:rPr>
              <a:t>I</a:t>
            </a:r>
            <a:r>
              <a:rPr sz="614" spc="34" dirty="0">
                <a:solidFill>
                  <a:srgbClr val="2A2A2A"/>
                </a:solidFill>
                <a:latin typeface="Times New Roman"/>
                <a:cs typeface="Times New Roman"/>
              </a:rPr>
              <a:t>F</a:t>
            </a:r>
            <a:r>
              <a:rPr sz="614" spc="27" dirty="0">
                <a:solidFill>
                  <a:srgbClr val="2A2A2A"/>
                </a:solidFill>
                <a:latin typeface="Times New Roman"/>
                <a:cs typeface="Times New Roman"/>
              </a:rPr>
              <a:t> </a:t>
            </a:r>
            <a:r>
              <a:rPr sz="545" b="1" spc="6" dirty="0">
                <a:solidFill>
                  <a:srgbClr val="2A2A2A"/>
                </a:solidFill>
                <a:latin typeface="Arial"/>
                <a:cs typeface="Arial"/>
              </a:rPr>
              <a:t>YO</a:t>
            </a:r>
            <a:r>
              <a:rPr sz="545" b="1" dirty="0">
                <a:solidFill>
                  <a:srgbClr val="2A2A2A"/>
                </a:solidFill>
                <a:latin typeface="Arial"/>
                <a:cs typeface="Arial"/>
              </a:rPr>
              <a:t>U</a:t>
            </a:r>
            <a:r>
              <a:rPr sz="545" b="1" spc="127" dirty="0">
                <a:solidFill>
                  <a:srgbClr val="2A2A2A"/>
                </a:solidFill>
                <a:latin typeface="Arial"/>
                <a:cs typeface="Arial"/>
              </a:rPr>
              <a:t> </a:t>
            </a:r>
            <a:r>
              <a:rPr sz="545" b="1" spc="6" dirty="0">
                <a:solidFill>
                  <a:srgbClr val="2A2A2A"/>
                </a:solidFill>
                <a:latin typeface="Arial"/>
                <a:cs typeface="Arial"/>
              </a:rPr>
              <a:t>H</a:t>
            </a:r>
            <a:r>
              <a:rPr sz="545" b="1" spc="-6" dirty="0">
                <a:solidFill>
                  <a:srgbClr val="2A2A2A"/>
                </a:solidFill>
                <a:latin typeface="Arial"/>
                <a:cs typeface="Arial"/>
              </a:rPr>
              <a:t>A</a:t>
            </a:r>
            <a:r>
              <a:rPr sz="545" b="1" spc="6" dirty="0">
                <a:solidFill>
                  <a:srgbClr val="2A2A2A"/>
                </a:solidFill>
                <a:latin typeface="Arial"/>
                <a:cs typeface="Arial"/>
              </a:rPr>
              <a:t>V</a:t>
            </a:r>
            <a:r>
              <a:rPr sz="545" b="1" dirty="0">
                <a:solidFill>
                  <a:srgbClr val="2A2A2A"/>
                </a:solidFill>
                <a:latin typeface="Arial"/>
                <a:cs typeface="Arial"/>
              </a:rPr>
              <a:t>E</a:t>
            </a:r>
            <a:r>
              <a:rPr sz="545" b="1" spc="94" dirty="0">
                <a:solidFill>
                  <a:srgbClr val="2A2A2A"/>
                </a:solidFill>
                <a:latin typeface="Arial"/>
                <a:cs typeface="Arial"/>
              </a:rPr>
              <a:t> </a:t>
            </a:r>
            <a:r>
              <a:rPr sz="545" b="1" spc="10" dirty="0">
                <a:solidFill>
                  <a:srgbClr val="2A2A2A"/>
                </a:solidFill>
                <a:latin typeface="Arial"/>
                <a:cs typeface="Arial"/>
              </a:rPr>
              <a:t>A</a:t>
            </a:r>
            <a:r>
              <a:rPr sz="545" b="1" spc="6" dirty="0">
                <a:solidFill>
                  <a:srgbClr val="2A2A2A"/>
                </a:solidFill>
                <a:latin typeface="Arial"/>
                <a:cs typeface="Arial"/>
              </a:rPr>
              <a:t>N</a:t>
            </a:r>
            <a:r>
              <a:rPr sz="545" b="1" dirty="0">
                <a:solidFill>
                  <a:srgbClr val="2A2A2A"/>
                </a:solidFill>
                <a:latin typeface="Arial"/>
                <a:cs typeface="Arial"/>
              </a:rPr>
              <a:t>Y</a:t>
            </a:r>
            <a:r>
              <a:rPr sz="545" b="1" spc="121" dirty="0">
                <a:solidFill>
                  <a:srgbClr val="2A2A2A"/>
                </a:solidFill>
                <a:latin typeface="Arial"/>
                <a:cs typeface="Arial"/>
              </a:rPr>
              <a:t> </a:t>
            </a:r>
            <a:r>
              <a:rPr sz="545" b="1" spc="40" dirty="0">
                <a:solidFill>
                  <a:srgbClr val="2A2A2A"/>
                </a:solidFill>
                <a:latin typeface="Arial"/>
                <a:cs typeface="Arial"/>
              </a:rPr>
              <a:t>Q</a:t>
            </a:r>
            <a:r>
              <a:rPr sz="545" b="1" spc="38" dirty="0">
                <a:solidFill>
                  <a:srgbClr val="2A2A2A"/>
                </a:solidFill>
                <a:latin typeface="Arial"/>
                <a:cs typeface="Arial"/>
              </a:rPr>
              <a:t>U</a:t>
            </a:r>
            <a:r>
              <a:rPr sz="545" b="1" spc="35" dirty="0">
                <a:solidFill>
                  <a:srgbClr val="2A2A2A"/>
                </a:solidFill>
                <a:latin typeface="Arial"/>
                <a:cs typeface="Arial"/>
              </a:rPr>
              <a:t>ES</a:t>
            </a:r>
            <a:r>
              <a:rPr sz="545" b="1" spc="33" dirty="0">
                <a:solidFill>
                  <a:srgbClr val="2A2A2A"/>
                </a:solidFill>
                <a:latin typeface="Arial"/>
                <a:cs typeface="Arial"/>
              </a:rPr>
              <a:t>T</a:t>
            </a:r>
            <a:r>
              <a:rPr sz="545" b="1" spc="15" dirty="0">
                <a:solidFill>
                  <a:srgbClr val="2A2A2A"/>
                </a:solidFill>
                <a:latin typeface="Arial"/>
                <a:cs typeface="Arial"/>
              </a:rPr>
              <a:t>I</a:t>
            </a:r>
            <a:r>
              <a:rPr sz="545" b="1" spc="40" dirty="0">
                <a:solidFill>
                  <a:srgbClr val="2A2A2A"/>
                </a:solidFill>
                <a:latin typeface="Arial"/>
                <a:cs typeface="Arial"/>
              </a:rPr>
              <a:t>O</a:t>
            </a:r>
            <a:r>
              <a:rPr sz="545" b="1" spc="38" dirty="0">
                <a:solidFill>
                  <a:srgbClr val="2A2A2A"/>
                </a:solidFill>
                <a:latin typeface="Arial"/>
                <a:cs typeface="Arial"/>
              </a:rPr>
              <a:t>N</a:t>
            </a:r>
            <a:r>
              <a:rPr sz="545" b="1" spc="28" dirty="0">
                <a:solidFill>
                  <a:srgbClr val="2A2A2A"/>
                </a:solidFill>
                <a:latin typeface="Arial"/>
                <a:cs typeface="Arial"/>
              </a:rPr>
              <a:t>S</a:t>
            </a:r>
            <a:r>
              <a:rPr sz="545" b="1" spc="41" dirty="0">
                <a:solidFill>
                  <a:srgbClr val="2A2A2A"/>
                </a:solidFill>
                <a:latin typeface="Arial"/>
                <a:cs typeface="Arial"/>
              </a:rPr>
              <a:t> </a:t>
            </a:r>
            <a:r>
              <a:rPr sz="545" b="1" spc="10" dirty="0">
                <a:solidFill>
                  <a:srgbClr val="2A2A2A"/>
                </a:solidFill>
                <a:latin typeface="Arial"/>
                <a:cs typeface="Arial"/>
              </a:rPr>
              <a:t>A</a:t>
            </a:r>
            <a:r>
              <a:rPr sz="545" b="1" spc="6" dirty="0">
                <a:solidFill>
                  <a:srgbClr val="2A2A2A"/>
                </a:solidFill>
                <a:latin typeface="Arial"/>
                <a:cs typeface="Arial"/>
              </a:rPr>
              <a:t>BOU</a:t>
            </a:r>
            <a:r>
              <a:rPr sz="545" b="1" dirty="0">
                <a:solidFill>
                  <a:srgbClr val="2A2A2A"/>
                </a:solidFill>
                <a:latin typeface="Arial"/>
                <a:cs typeface="Arial"/>
              </a:rPr>
              <a:t>T </a:t>
            </a:r>
            <a:r>
              <a:rPr sz="545" b="1" spc="1" dirty="0">
                <a:solidFill>
                  <a:srgbClr val="2A2A2A"/>
                </a:solidFill>
                <a:latin typeface="Arial"/>
                <a:cs typeface="Arial"/>
              </a:rPr>
              <a:t> </a:t>
            </a:r>
            <a:r>
              <a:rPr sz="614" spc="-13" dirty="0">
                <a:solidFill>
                  <a:srgbClr val="2A2A2A"/>
                </a:solidFill>
                <a:latin typeface="Arial"/>
                <a:cs typeface="Arial"/>
              </a:rPr>
              <a:t>T</a:t>
            </a:r>
            <a:r>
              <a:rPr sz="614" spc="-10" dirty="0">
                <a:solidFill>
                  <a:srgbClr val="2A2A2A"/>
                </a:solidFill>
                <a:latin typeface="Arial"/>
                <a:cs typeface="Arial"/>
              </a:rPr>
              <a:t>H</a:t>
            </a:r>
            <a:r>
              <a:rPr sz="614" dirty="0">
                <a:solidFill>
                  <a:srgbClr val="2A2A2A"/>
                </a:solidFill>
                <a:latin typeface="Arial"/>
                <a:cs typeface="Arial"/>
              </a:rPr>
              <a:t>E</a:t>
            </a:r>
            <a:r>
              <a:rPr sz="614" spc="-12" dirty="0">
                <a:solidFill>
                  <a:srgbClr val="2A2A2A"/>
                </a:solidFill>
                <a:latin typeface="Arial"/>
                <a:cs typeface="Arial"/>
              </a:rPr>
              <a:t> </a:t>
            </a:r>
            <a:r>
              <a:rPr sz="545" b="1" spc="6" dirty="0">
                <a:solidFill>
                  <a:srgbClr val="2A2A2A"/>
                </a:solidFill>
                <a:latin typeface="Arial"/>
                <a:cs typeface="Arial"/>
              </a:rPr>
              <a:t>T</a:t>
            </a:r>
            <a:r>
              <a:rPr sz="545" b="1" spc="3" dirty="0">
                <a:solidFill>
                  <a:srgbClr val="2A2A2A"/>
                </a:solidFill>
                <a:latin typeface="Arial"/>
                <a:cs typeface="Arial"/>
              </a:rPr>
              <a:t>I</a:t>
            </a:r>
            <a:r>
              <a:rPr sz="545" b="1" spc="10" dirty="0">
                <a:solidFill>
                  <a:srgbClr val="2A2A2A"/>
                </a:solidFill>
                <a:latin typeface="Arial"/>
                <a:cs typeface="Arial"/>
              </a:rPr>
              <a:t>M</a:t>
            </a:r>
            <a:r>
              <a:rPr sz="545" b="1" dirty="0">
                <a:solidFill>
                  <a:srgbClr val="2A2A2A"/>
                </a:solidFill>
                <a:latin typeface="Arial"/>
                <a:cs typeface="Arial"/>
              </a:rPr>
              <a:t>E</a:t>
            </a:r>
            <a:r>
              <a:rPr sz="545" b="1" spc="116" dirty="0">
                <a:solidFill>
                  <a:srgbClr val="2A2A2A"/>
                </a:solidFill>
                <a:latin typeface="Arial"/>
                <a:cs typeface="Arial"/>
              </a:rPr>
              <a:t> </a:t>
            </a:r>
            <a:r>
              <a:rPr sz="545" b="1" spc="10" dirty="0">
                <a:solidFill>
                  <a:srgbClr val="2A2A2A"/>
                </a:solidFill>
                <a:latin typeface="Arial"/>
                <a:cs typeface="Arial"/>
              </a:rPr>
              <a:t>O</a:t>
            </a:r>
            <a:r>
              <a:rPr sz="545" b="1" dirty="0">
                <a:solidFill>
                  <a:srgbClr val="2A2A2A"/>
                </a:solidFill>
                <a:latin typeface="Arial"/>
                <a:cs typeface="Arial"/>
              </a:rPr>
              <a:t>R</a:t>
            </a:r>
            <a:r>
              <a:rPr sz="545" b="1" spc="87" dirty="0">
                <a:solidFill>
                  <a:srgbClr val="2A2A2A"/>
                </a:solidFill>
                <a:latin typeface="Arial"/>
                <a:cs typeface="Arial"/>
              </a:rPr>
              <a:t> </a:t>
            </a:r>
            <a:r>
              <a:rPr sz="545" b="1" spc="6" dirty="0">
                <a:solidFill>
                  <a:srgbClr val="2A2A2A"/>
                </a:solidFill>
                <a:latin typeface="Arial"/>
                <a:cs typeface="Arial"/>
              </a:rPr>
              <a:t>D</a:t>
            </a:r>
            <a:r>
              <a:rPr sz="545" b="1" spc="10" dirty="0">
                <a:solidFill>
                  <a:srgbClr val="2A2A2A"/>
                </a:solidFill>
                <a:latin typeface="Arial"/>
                <a:cs typeface="Arial"/>
              </a:rPr>
              <a:t>A</a:t>
            </a:r>
            <a:r>
              <a:rPr sz="545" b="1" spc="6" dirty="0">
                <a:solidFill>
                  <a:srgbClr val="2A2A2A"/>
                </a:solidFill>
                <a:latin typeface="Arial"/>
                <a:cs typeface="Arial"/>
              </a:rPr>
              <a:t>T</a:t>
            </a:r>
            <a:r>
              <a:rPr sz="545" b="1" dirty="0">
                <a:solidFill>
                  <a:srgbClr val="2A2A2A"/>
                </a:solidFill>
                <a:latin typeface="Arial"/>
                <a:cs typeface="Arial"/>
              </a:rPr>
              <a:t>E</a:t>
            </a:r>
            <a:r>
              <a:rPr sz="545" b="1" spc="142" dirty="0">
                <a:solidFill>
                  <a:srgbClr val="2A2A2A"/>
                </a:solidFill>
                <a:latin typeface="Arial"/>
                <a:cs typeface="Arial"/>
              </a:rPr>
              <a:t> </a:t>
            </a:r>
            <a:r>
              <a:rPr sz="545" b="1" spc="3" dirty="0">
                <a:solidFill>
                  <a:srgbClr val="2A2A2A"/>
                </a:solidFill>
                <a:latin typeface="Arial"/>
                <a:cs typeface="Arial"/>
              </a:rPr>
              <a:t>F</a:t>
            </a:r>
            <a:r>
              <a:rPr sz="545" b="1" spc="6" dirty="0">
                <a:solidFill>
                  <a:srgbClr val="2A2A2A"/>
                </a:solidFill>
                <a:latin typeface="Arial"/>
                <a:cs typeface="Arial"/>
              </a:rPr>
              <a:t>O</a:t>
            </a:r>
            <a:r>
              <a:rPr sz="545" b="1" dirty="0">
                <a:solidFill>
                  <a:srgbClr val="2A2A2A"/>
                </a:solidFill>
                <a:latin typeface="Arial"/>
                <a:cs typeface="Arial"/>
              </a:rPr>
              <a:t>R</a:t>
            </a:r>
            <a:r>
              <a:rPr sz="545" b="1" spc="125" dirty="0">
                <a:solidFill>
                  <a:srgbClr val="2A2A2A"/>
                </a:solidFill>
                <a:latin typeface="Arial"/>
                <a:cs typeface="Arial"/>
              </a:rPr>
              <a:t> </a:t>
            </a:r>
            <a:r>
              <a:rPr sz="545" b="1" spc="6" dirty="0">
                <a:solidFill>
                  <a:srgbClr val="2A2A2A"/>
                </a:solidFill>
                <a:latin typeface="Arial"/>
                <a:cs typeface="Arial"/>
              </a:rPr>
              <a:t>YO</a:t>
            </a:r>
            <a:r>
              <a:rPr sz="545" b="1" dirty="0">
                <a:solidFill>
                  <a:srgbClr val="2A2A2A"/>
                </a:solidFill>
                <a:latin typeface="Arial"/>
                <a:cs typeface="Arial"/>
              </a:rPr>
              <a:t>U</a:t>
            </a:r>
            <a:r>
              <a:rPr sz="545" b="1" spc="141" dirty="0">
                <a:solidFill>
                  <a:srgbClr val="2A2A2A"/>
                </a:solidFill>
                <a:latin typeface="Arial"/>
                <a:cs typeface="Arial"/>
              </a:rPr>
              <a:t> </a:t>
            </a:r>
            <a:r>
              <a:rPr sz="545" b="1" spc="6" dirty="0">
                <a:solidFill>
                  <a:srgbClr val="2A2A2A"/>
                </a:solidFill>
                <a:latin typeface="Arial"/>
                <a:cs typeface="Arial"/>
              </a:rPr>
              <a:t>T</a:t>
            </a:r>
            <a:r>
              <a:rPr sz="545" b="1" dirty="0">
                <a:solidFill>
                  <a:srgbClr val="2A2A2A"/>
                </a:solidFill>
                <a:latin typeface="Arial"/>
                <a:cs typeface="Arial"/>
              </a:rPr>
              <a:t>O</a:t>
            </a:r>
            <a:r>
              <a:rPr sz="545" b="1" spc="65" dirty="0">
                <a:solidFill>
                  <a:srgbClr val="2A2A2A"/>
                </a:solidFill>
                <a:latin typeface="Arial"/>
                <a:cs typeface="Arial"/>
              </a:rPr>
              <a:t> </a:t>
            </a:r>
            <a:r>
              <a:rPr sz="545" b="1" spc="80" dirty="0">
                <a:solidFill>
                  <a:srgbClr val="2A2A2A"/>
                </a:solidFill>
                <a:latin typeface="Arial"/>
                <a:cs typeface="Arial"/>
              </a:rPr>
              <a:t>A</a:t>
            </a:r>
            <a:r>
              <a:rPr sz="545" b="1" spc="13" dirty="0">
                <a:solidFill>
                  <a:srgbClr val="2A2A2A"/>
                </a:solidFill>
                <a:latin typeface="Arial"/>
                <a:cs typeface="Arial"/>
              </a:rPr>
              <a:t>P</a:t>
            </a:r>
            <a:r>
              <a:rPr sz="545" b="1" spc="46" dirty="0">
                <a:solidFill>
                  <a:srgbClr val="2A2A2A"/>
                </a:solidFill>
                <a:latin typeface="Arial"/>
                <a:cs typeface="Arial"/>
              </a:rPr>
              <a:t>P</a:t>
            </a:r>
            <a:r>
              <a:rPr sz="545" b="1" spc="28" dirty="0">
                <a:solidFill>
                  <a:srgbClr val="2A2A2A"/>
                </a:solidFill>
                <a:latin typeface="Arial"/>
                <a:cs typeface="Arial"/>
              </a:rPr>
              <a:t>E</a:t>
            </a:r>
            <a:r>
              <a:rPr sz="545" b="1" spc="48" dirty="0">
                <a:solidFill>
                  <a:srgbClr val="2A2A2A"/>
                </a:solidFill>
                <a:latin typeface="Arial"/>
                <a:cs typeface="Arial"/>
              </a:rPr>
              <a:t>A</a:t>
            </a:r>
            <a:r>
              <a:rPr sz="545" b="1" spc="14" dirty="0">
                <a:solidFill>
                  <a:srgbClr val="2A2A2A"/>
                </a:solidFill>
                <a:latin typeface="Arial"/>
                <a:cs typeface="Arial"/>
              </a:rPr>
              <a:t>R</a:t>
            </a:r>
            <a:r>
              <a:rPr sz="545" b="1" spc="-39" dirty="0">
                <a:solidFill>
                  <a:srgbClr val="2A2A2A"/>
                </a:solidFill>
                <a:latin typeface="Arial"/>
                <a:cs typeface="Arial"/>
              </a:rPr>
              <a:t>,</a:t>
            </a:r>
            <a:r>
              <a:rPr sz="545" b="1" spc="64" dirty="0">
                <a:solidFill>
                  <a:srgbClr val="2A2A2A"/>
                </a:solidFill>
                <a:latin typeface="Arial"/>
                <a:cs typeface="Arial"/>
              </a:rPr>
              <a:t> </a:t>
            </a:r>
            <a:r>
              <a:rPr sz="545" b="1" spc="10" dirty="0">
                <a:solidFill>
                  <a:srgbClr val="2A2A2A"/>
                </a:solidFill>
                <a:latin typeface="Arial"/>
                <a:cs typeface="Arial"/>
              </a:rPr>
              <a:t>O</a:t>
            </a:r>
            <a:r>
              <a:rPr sz="545" b="1" dirty="0">
                <a:solidFill>
                  <a:srgbClr val="2A2A2A"/>
                </a:solidFill>
                <a:latin typeface="Arial"/>
                <a:cs typeface="Arial"/>
              </a:rPr>
              <a:t>R</a:t>
            </a:r>
            <a:r>
              <a:rPr sz="545" b="1" spc="85" dirty="0">
                <a:solidFill>
                  <a:srgbClr val="2A2A2A"/>
                </a:solidFill>
                <a:latin typeface="Arial"/>
                <a:cs typeface="Arial"/>
              </a:rPr>
              <a:t> </a:t>
            </a:r>
            <a:r>
              <a:rPr sz="545" b="1" spc="3" dirty="0">
                <a:solidFill>
                  <a:srgbClr val="2A2A2A"/>
                </a:solidFill>
                <a:latin typeface="Arial"/>
                <a:cs typeface="Arial"/>
              </a:rPr>
              <a:t>I</a:t>
            </a:r>
            <a:r>
              <a:rPr sz="545" b="1" dirty="0">
                <a:solidFill>
                  <a:srgbClr val="2A2A2A"/>
                </a:solidFill>
                <a:latin typeface="Arial"/>
                <a:cs typeface="Arial"/>
              </a:rPr>
              <a:t>F</a:t>
            </a:r>
            <a:r>
              <a:rPr sz="545" b="1" spc="34" dirty="0">
                <a:solidFill>
                  <a:srgbClr val="2A2A2A"/>
                </a:solidFill>
                <a:latin typeface="Arial"/>
                <a:cs typeface="Arial"/>
              </a:rPr>
              <a:t> </a:t>
            </a:r>
            <a:r>
              <a:rPr sz="545" b="1" spc="-10" dirty="0">
                <a:solidFill>
                  <a:srgbClr val="2A2A2A"/>
                </a:solidFill>
                <a:latin typeface="Arial"/>
                <a:cs typeface="Arial"/>
              </a:rPr>
              <a:t>Y</a:t>
            </a:r>
            <a:r>
              <a:rPr sz="545" b="1" spc="6" dirty="0">
                <a:solidFill>
                  <a:srgbClr val="2A2A2A"/>
                </a:solidFill>
                <a:latin typeface="Arial"/>
                <a:cs typeface="Arial"/>
              </a:rPr>
              <a:t>O</a:t>
            </a:r>
            <a:r>
              <a:rPr sz="545" b="1" dirty="0">
                <a:solidFill>
                  <a:srgbClr val="2A2A2A"/>
                </a:solidFill>
                <a:latin typeface="Arial"/>
                <a:cs typeface="Arial"/>
              </a:rPr>
              <a:t>U</a:t>
            </a:r>
            <a:r>
              <a:rPr sz="545" b="1" spc="93" dirty="0">
                <a:solidFill>
                  <a:srgbClr val="2A2A2A"/>
                </a:solidFill>
                <a:latin typeface="Arial"/>
                <a:cs typeface="Arial"/>
              </a:rPr>
              <a:t> </a:t>
            </a:r>
            <a:r>
              <a:rPr sz="545" b="1" spc="-6" dirty="0">
                <a:solidFill>
                  <a:srgbClr val="2A2A2A"/>
                </a:solidFill>
                <a:latin typeface="Arial"/>
                <a:cs typeface="Arial"/>
              </a:rPr>
              <a:t>W</a:t>
            </a:r>
            <a:r>
              <a:rPr sz="545" b="1" spc="10" dirty="0">
                <a:solidFill>
                  <a:srgbClr val="2A2A2A"/>
                </a:solidFill>
                <a:latin typeface="Arial"/>
                <a:cs typeface="Arial"/>
              </a:rPr>
              <a:t>A</a:t>
            </a:r>
            <a:r>
              <a:rPr sz="545" b="1" spc="6" dirty="0">
                <a:solidFill>
                  <a:srgbClr val="2A2A2A"/>
                </a:solidFill>
                <a:latin typeface="Arial"/>
                <a:cs typeface="Arial"/>
              </a:rPr>
              <a:t>N</a:t>
            </a:r>
            <a:r>
              <a:rPr sz="545" b="1" dirty="0">
                <a:solidFill>
                  <a:srgbClr val="2A2A2A"/>
                </a:solidFill>
                <a:latin typeface="Arial"/>
                <a:cs typeface="Arial"/>
              </a:rPr>
              <a:t>T </a:t>
            </a:r>
            <a:r>
              <a:rPr sz="545" b="1" spc="36" dirty="0">
                <a:solidFill>
                  <a:srgbClr val="2A2A2A"/>
                </a:solidFill>
                <a:latin typeface="Arial"/>
                <a:cs typeface="Arial"/>
              </a:rPr>
              <a:t> </a:t>
            </a:r>
            <a:r>
              <a:rPr sz="545" b="1" spc="6" dirty="0">
                <a:solidFill>
                  <a:srgbClr val="2A2A2A"/>
                </a:solidFill>
                <a:latin typeface="Arial"/>
                <a:cs typeface="Arial"/>
              </a:rPr>
              <a:t>T</a:t>
            </a:r>
            <a:r>
              <a:rPr sz="545" b="1" dirty="0">
                <a:solidFill>
                  <a:srgbClr val="2A2A2A"/>
                </a:solidFill>
                <a:latin typeface="Arial"/>
                <a:cs typeface="Arial"/>
              </a:rPr>
              <a:t>O</a:t>
            </a:r>
            <a:r>
              <a:rPr sz="545" b="1" spc="149" dirty="0">
                <a:solidFill>
                  <a:srgbClr val="2A2A2A"/>
                </a:solidFill>
                <a:latin typeface="Arial"/>
                <a:cs typeface="Arial"/>
              </a:rPr>
              <a:t> </a:t>
            </a:r>
            <a:r>
              <a:rPr sz="545" b="1" spc="6" dirty="0">
                <a:solidFill>
                  <a:srgbClr val="2A2A2A"/>
                </a:solidFill>
                <a:latin typeface="Arial"/>
                <a:cs typeface="Arial"/>
              </a:rPr>
              <a:t>B</a:t>
            </a:r>
            <a:r>
              <a:rPr sz="545" b="1" dirty="0">
                <a:solidFill>
                  <a:srgbClr val="2A2A2A"/>
                </a:solidFill>
                <a:latin typeface="Arial"/>
                <a:cs typeface="Arial"/>
              </a:rPr>
              <a:t>E</a:t>
            </a:r>
            <a:r>
              <a:rPr sz="545" b="1" spc="67" dirty="0">
                <a:solidFill>
                  <a:srgbClr val="2A2A2A"/>
                </a:solidFill>
                <a:latin typeface="Arial"/>
                <a:cs typeface="Arial"/>
              </a:rPr>
              <a:t> </a:t>
            </a:r>
            <a:r>
              <a:rPr sz="545" b="1" spc="29" dirty="0">
                <a:solidFill>
                  <a:srgbClr val="2A2A2A"/>
                </a:solidFill>
                <a:latin typeface="Arial"/>
                <a:cs typeface="Arial"/>
              </a:rPr>
              <a:t>C</a:t>
            </a:r>
            <a:r>
              <a:rPr sz="545" b="1" spc="27" dirty="0">
                <a:solidFill>
                  <a:srgbClr val="2A2A2A"/>
                </a:solidFill>
                <a:latin typeface="Arial"/>
                <a:cs typeface="Arial"/>
              </a:rPr>
              <a:t>E</a:t>
            </a:r>
            <a:r>
              <a:rPr sz="545" b="1" spc="64" dirty="0">
                <a:solidFill>
                  <a:srgbClr val="2A2A2A"/>
                </a:solidFill>
                <a:latin typeface="Arial"/>
                <a:cs typeface="Arial"/>
              </a:rPr>
              <a:t>R</a:t>
            </a:r>
            <a:r>
              <a:rPr sz="545" b="1" spc="26" dirty="0">
                <a:solidFill>
                  <a:srgbClr val="2A2A2A"/>
                </a:solidFill>
                <a:latin typeface="Arial"/>
                <a:cs typeface="Arial"/>
              </a:rPr>
              <a:t>T</a:t>
            </a:r>
            <a:r>
              <a:rPr sz="545" b="1" spc="64" dirty="0">
                <a:solidFill>
                  <a:srgbClr val="2A2A2A"/>
                </a:solidFill>
                <a:latin typeface="Arial"/>
                <a:cs typeface="Arial"/>
              </a:rPr>
              <a:t>A</a:t>
            </a:r>
            <a:r>
              <a:rPr sz="545" b="1" spc="-3" dirty="0">
                <a:solidFill>
                  <a:srgbClr val="2A2A2A"/>
                </a:solidFill>
                <a:latin typeface="Arial"/>
                <a:cs typeface="Arial"/>
              </a:rPr>
              <a:t>I</a:t>
            </a:r>
            <a:r>
              <a:rPr sz="545" b="1" spc="-7" dirty="0">
                <a:solidFill>
                  <a:srgbClr val="2A2A2A"/>
                </a:solidFill>
                <a:latin typeface="Arial"/>
                <a:cs typeface="Arial"/>
              </a:rPr>
              <a:t>N</a:t>
            </a:r>
            <a:endParaRPr sz="545" dirty="0">
              <a:latin typeface="Arial"/>
              <a:cs typeface="Arial"/>
            </a:endParaRPr>
          </a:p>
          <a:p>
            <a:pPr marL="129190">
              <a:lnSpc>
                <a:spcPts val="627"/>
              </a:lnSpc>
              <a:spcBef>
                <a:spcPts val="40"/>
              </a:spcBef>
            </a:pPr>
            <a:r>
              <a:rPr sz="545" b="1" spc="24" dirty="0">
                <a:solidFill>
                  <a:srgbClr val="2A2A2A"/>
                </a:solidFill>
                <a:latin typeface="Arial"/>
                <a:cs typeface="Arial"/>
              </a:rPr>
              <a:t>THAT YOUR PRESENCE IS REQUIRED, CONTACT  THE FOLLOWING PERSON  BEFORE  THE DATE ON WHICH  YOU ARE </a:t>
            </a:r>
            <a:endParaRPr sz="545" dirty="0">
              <a:latin typeface="Arial"/>
              <a:cs typeface="Arial"/>
            </a:endParaRPr>
          </a:p>
          <a:p>
            <a:pPr marL="129190">
              <a:lnSpc>
                <a:spcPts val="627"/>
              </a:lnSpc>
              <a:spcBef>
                <a:spcPts val="76"/>
              </a:spcBef>
            </a:pPr>
            <a:r>
              <a:rPr sz="545" b="1" spc="22" dirty="0">
                <a:solidFill>
                  <a:srgbClr val="2A2A2A"/>
                </a:solidFill>
                <a:latin typeface="Arial"/>
                <a:cs typeface="Arial"/>
              </a:rPr>
              <a:t>TO APPEAR:</a:t>
            </a:r>
            <a:endParaRPr sz="545" dirty="0">
              <a:latin typeface="Arial"/>
              <a:cs typeface="Arial"/>
            </a:endParaRPr>
          </a:p>
        </p:txBody>
      </p:sp>
      <p:sp>
        <p:nvSpPr>
          <p:cNvPr id="20" name="object 20"/>
          <p:cNvSpPr txBox="1"/>
          <p:nvPr/>
        </p:nvSpPr>
        <p:spPr>
          <a:xfrm>
            <a:off x="2420736" y="3749968"/>
            <a:ext cx="1486296" cy="95250"/>
          </a:xfrm>
          <a:prstGeom prst="rect">
            <a:avLst/>
          </a:prstGeom>
        </p:spPr>
        <p:txBody>
          <a:bodyPr wrap="square" lIns="0" tIns="4416" rIns="0" bIns="0" rtlCol="0">
            <a:noAutofit/>
          </a:bodyPr>
          <a:lstStyle/>
          <a:p>
            <a:pPr marL="8659">
              <a:lnSpc>
                <a:spcPts val="695"/>
              </a:lnSpc>
            </a:pPr>
            <a:r>
              <a:rPr sz="614" spc="3" dirty="0">
                <a:solidFill>
                  <a:srgbClr val="2A2A2A"/>
                </a:solidFill>
                <a:latin typeface="Arial"/>
                <a:cs typeface="Arial"/>
              </a:rPr>
              <a:t>a</a:t>
            </a:r>
            <a:r>
              <a:rPr sz="614" spc="-51" dirty="0">
                <a:solidFill>
                  <a:srgbClr val="2A2A2A"/>
                </a:solidFill>
                <a:latin typeface="Arial"/>
                <a:cs typeface="Arial"/>
              </a:rPr>
              <a:t>.</a:t>
            </a:r>
            <a:r>
              <a:rPr sz="614" dirty="0">
                <a:solidFill>
                  <a:srgbClr val="2A2A2A"/>
                </a:solidFill>
                <a:latin typeface="Arial"/>
                <a:cs typeface="Arial"/>
              </a:rPr>
              <a:t>  </a:t>
            </a:r>
            <a:r>
              <a:rPr sz="614" spc="27" dirty="0">
                <a:solidFill>
                  <a:srgbClr val="2A2A2A"/>
                </a:solidFill>
                <a:latin typeface="Arial"/>
                <a:cs typeface="Arial"/>
              </a:rPr>
              <a:t> </a:t>
            </a:r>
            <a:r>
              <a:rPr sz="614" spc="-13" dirty="0">
                <a:solidFill>
                  <a:srgbClr val="2A2A2A"/>
                </a:solidFill>
                <a:latin typeface="Arial"/>
                <a:cs typeface="Arial"/>
              </a:rPr>
              <a:t>Na</a:t>
            </a:r>
            <a:r>
              <a:rPr sz="614" spc="-20" dirty="0">
                <a:solidFill>
                  <a:srgbClr val="2A2A2A"/>
                </a:solidFill>
                <a:latin typeface="Arial"/>
                <a:cs typeface="Arial"/>
              </a:rPr>
              <a:t>m</a:t>
            </a:r>
            <a:r>
              <a:rPr sz="614" dirty="0">
                <a:solidFill>
                  <a:srgbClr val="2A2A2A"/>
                </a:solidFill>
                <a:latin typeface="Arial"/>
                <a:cs typeface="Arial"/>
              </a:rPr>
              <a:t>e</a:t>
            </a:r>
            <a:r>
              <a:rPr sz="614" spc="-37" dirty="0">
                <a:solidFill>
                  <a:srgbClr val="2A2A2A"/>
                </a:solidFill>
                <a:latin typeface="Arial"/>
                <a:cs typeface="Arial"/>
              </a:rPr>
              <a:t> </a:t>
            </a:r>
            <a:r>
              <a:rPr sz="614" spc="-31" dirty="0">
                <a:solidFill>
                  <a:srgbClr val="2A2A2A"/>
                </a:solidFill>
                <a:latin typeface="Arial"/>
                <a:cs typeface="Arial"/>
              </a:rPr>
              <a:t>o</a:t>
            </a:r>
            <a:r>
              <a:rPr sz="614" spc="69" dirty="0">
                <a:solidFill>
                  <a:srgbClr val="2A2A2A"/>
                </a:solidFill>
                <a:latin typeface="Arial"/>
                <a:cs typeface="Arial"/>
              </a:rPr>
              <a:t>f</a:t>
            </a:r>
            <a:r>
              <a:rPr sz="614" spc="-64" dirty="0">
                <a:solidFill>
                  <a:srgbClr val="2A2A2A"/>
                </a:solidFill>
                <a:latin typeface="Arial"/>
                <a:cs typeface="Arial"/>
              </a:rPr>
              <a:t> </a:t>
            </a:r>
            <a:r>
              <a:rPr sz="614" spc="-13" dirty="0">
                <a:solidFill>
                  <a:srgbClr val="2A2A2A"/>
                </a:solidFill>
                <a:latin typeface="Arial"/>
                <a:cs typeface="Arial"/>
              </a:rPr>
              <a:t>subpoena</a:t>
            </a:r>
            <a:r>
              <a:rPr sz="614" spc="-6" dirty="0">
                <a:solidFill>
                  <a:srgbClr val="2A2A2A"/>
                </a:solidFill>
                <a:latin typeface="Arial"/>
                <a:cs typeface="Arial"/>
              </a:rPr>
              <a:t>i</a:t>
            </a:r>
            <a:r>
              <a:rPr sz="614" spc="-13" dirty="0">
                <a:solidFill>
                  <a:srgbClr val="2A2A2A"/>
                </a:solidFill>
                <a:latin typeface="Arial"/>
                <a:cs typeface="Arial"/>
              </a:rPr>
              <a:t>n</a:t>
            </a:r>
            <a:r>
              <a:rPr sz="614" dirty="0">
                <a:solidFill>
                  <a:srgbClr val="2A2A2A"/>
                </a:solidFill>
                <a:latin typeface="Arial"/>
                <a:cs typeface="Arial"/>
              </a:rPr>
              <a:t>g</a:t>
            </a:r>
            <a:r>
              <a:rPr sz="614" spc="78" dirty="0">
                <a:solidFill>
                  <a:srgbClr val="2A2A2A"/>
                </a:solidFill>
                <a:latin typeface="Arial"/>
                <a:cs typeface="Arial"/>
              </a:rPr>
              <a:t> </a:t>
            </a:r>
            <a:r>
              <a:rPr sz="614" spc="-13" dirty="0">
                <a:solidFill>
                  <a:srgbClr val="2A2A2A"/>
                </a:solidFill>
                <a:latin typeface="Arial"/>
                <a:cs typeface="Arial"/>
              </a:rPr>
              <a:t>pa</a:t>
            </a:r>
            <a:r>
              <a:rPr sz="614" dirty="0">
                <a:solidFill>
                  <a:srgbClr val="2A2A2A"/>
                </a:solidFill>
                <a:latin typeface="Arial"/>
                <a:cs typeface="Arial"/>
              </a:rPr>
              <a:t>rty</a:t>
            </a:r>
            <a:r>
              <a:rPr sz="614" spc="-17" dirty="0">
                <a:solidFill>
                  <a:srgbClr val="2A2A2A"/>
                </a:solidFill>
                <a:latin typeface="Arial"/>
                <a:cs typeface="Arial"/>
              </a:rPr>
              <a:t> </a:t>
            </a:r>
            <a:r>
              <a:rPr sz="614" spc="-13" dirty="0">
                <a:solidFill>
                  <a:srgbClr val="2A2A2A"/>
                </a:solidFill>
                <a:latin typeface="Arial"/>
                <a:cs typeface="Arial"/>
              </a:rPr>
              <a:t>o</a:t>
            </a:r>
            <a:r>
              <a:rPr sz="614" dirty="0">
                <a:solidFill>
                  <a:srgbClr val="2A2A2A"/>
                </a:solidFill>
                <a:latin typeface="Arial"/>
                <a:cs typeface="Arial"/>
              </a:rPr>
              <a:t>r</a:t>
            </a:r>
            <a:r>
              <a:rPr sz="614" spc="3" dirty="0">
                <a:solidFill>
                  <a:srgbClr val="2A2A2A"/>
                </a:solidFill>
                <a:latin typeface="Arial"/>
                <a:cs typeface="Arial"/>
              </a:rPr>
              <a:t> </a:t>
            </a:r>
            <a:r>
              <a:rPr sz="614" spc="-31" dirty="0">
                <a:solidFill>
                  <a:srgbClr val="2A2A2A"/>
                </a:solidFill>
                <a:latin typeface="Arial"/>
                <a:cs typeface="Arial"/>
              </a:rPr>
              <a:t>a</a:t>
            </a:r>
            <a:r>
              <a:rPr sz="614" spc="16" dirty="0">
                <a:solidFill>
                  <a:srgbClr val="2A2A2A"/>
                </a:solidFill>
                <a:latin typeface="Arial"/>
                <a:cs typeface="Arial"/>
              </a:rPr>
              <a:t>t</a:t>
            </a:r>
            <a:r>
              <a:rPr sz="614" spc="3" dirty="0">
                <a:solidFill>
                  <a:srgbClr val="2A2A2A"/>
                </a:solidFill>
                <a:latin typeface="Arial"/>
                <a:cs typeface="Arial"/>
              </a:rPr>
              <a:t>t</a:t>
            </a:r>
            <a:r>
              <a:rPr sz="614" spc="-13" dirty="0">
                <a:solidFill>
                  <a:srgbClr val="2A2A2A"/>
                </a:solidFill>
                <a:latin typeface="Arial"/>
                <a:cs typeface="Arial"/>
              </a:rPr>
              <a:t>o</a:t>
            </a:r>
            <a:r>
              <a:rPr sz="614" dirty="0">
                <a:solidFill>
                  <a:srgbClr val="2A2A2A"/>
                </a:solidFill>
                <a:latin typeface="Arial"/>
                <a:cs typeface="Arial"/>
              </a:rPr>
              <a:t>r</a:t>
            </a:r>
            <a:r>
              <a:rPr sz="614" spc="-20" dirty="0">
                <a:solidFill>
                  <a:srgbClr val="2A2A2A"/>
                </a:solidFill>
                <a:latin typeface="Arial"/>
                <a:cs typeface="Arial"/>
              </a:rPr>
              <a:t>n</a:t>
            </a:r>
            <a:r>
              <a:rPr sz="614" spc="-13" dirty="0">
                <a:solidFill>
                  <a:srgbClr val="2A2A2A"/>
                </a:solidFill>
                <a:latin typeface="Arial"/>
                <a:cs typeface="Arial"/>
              </a:rPr>
              <a:t>e</a:t>
            </a:r>
            <a:r>
              <a:rPr sz="614" spc="20" dirty="0">
                <a:solidFill>
                  <a:srgbClr val="2A2A2A"/>
                </a:solidFill>
                <a:latin typeface="Arial"/>
                <a:cs typeface="Arial"/>
              </a:rPr>
              <a:t>y</a:t>
            </a:r>
            <a:r>
              <a:rPr sz="614" spc="-68" dirty="0">
                <a:solidFill>
                  <a:srgbClr val="2A2A2A"/>
                </a:solidFill>
                <a:latin typeface="Arial"/>
                <a:cs typeface="Arial"/>
              </a:rPr>
              <a:t>:</a:t>
            </a:r>
            <a:endParaRPr sz="614" dirty="0">
              <a:latin typeface="Arial"/>
              <a:cs typeface="Arial"/>
            </a:endParaRPr>
          </a:p>
        </p:txBody>
      </p:sp>
      <p:sp>
        <p:nvSpPr>
          <p:cNvPr id="19" name="object 19"/>
          <p:cNvSpPr txBox="1"/>
          <p:nvPr/>
        </p:nvSpPr>
        <p:spPr>
          <a:xfrm>
            <a:off x="5008072" y="3752046"/>
            <a:ext cx="761172" cy="95250"/>
          </a:xfrm>
          <a:prstGeom prst="rect">
            <a:avLst/>
          </a:prstGeom>
        </p:spPr>
        <p:txBody>
          <a:bodyPr wrap="square" lIns="0" tIns="4416" rIns="0" bIns="0" rtlCol="0">
            <a:noAutofit/>
          </a:bodyPr>
          <a:lstStyle/>
          <a:p>
            <a:pPr marL="8659">
              <a:lnSpc>
                <a:spcPts val="695"/>
              </a:lnSpc>
            </a:pPr>
            <a:r>
              <a:rPr sz="614" spc="-11" dirty="0">
                <a:solidFill>
                  <a:srgbClr val="2A2A2A"/>
                </a:solidFill>
                <a:latin typeface="Arial"/>
                <a:cs typeface="Arial"/>
              </a:rPr>
              <a:t>b. Telephone number:</a:t>
            </a:r>
            <a:endParaRPr sz="614" dirty="0">
              <a:latin typeface="Arial"/>
              <a:cs typeface="Arial"/>
            </a:endParaRPr>
          </a:p>
        </p:txBody>
      </p:sp>
      <p:sp>
        <p:nvSpPr>
          <p:cNvPr id="18" name="object 18"/>
          <p:cNvSpPr txBox="1"/>
          <p:nvPr/>
        </p:nvSpPr>
        <p:spPr>
          <a:xfrm>
            <a:off x="2291888" y="3964021"/>
            <a:ext cx="4547269" cy="184611"/>
          </a:xfrm>
          <a:prstGeom prst="rect">
            <a:avLst/>
          </a:prstGeom>
        </p:spPr>
        <p:txBody>
          <a:bodyPr wrap="square" lIns="0" tIns="4892" rIns="0" bIns="0" rtlCol="0">
            <a:noAutofit/>
          </a:bodyPr>
          <a:lstStyle/>
          <a:p>
            <a:pPr marL="129190" indent="-120531">
              <a:lnSpc>
                <a:spcPts val="702"/>
              </a:lnSpc>
            </a:pPr>
            <a:r>
              <a:rPr sz="614" spc="-13" dirty="0">
                <a:solidFill>
                  <a:srgbClr val="2A2A2A"/>
                </a:solidFill>
                <a:latin typeface="Arial"/>
                <a:cs typeface="Arial"/>
              </a:rPr>
              <a:t>3</a:t>
            </a:r>
            <a:r>
              <a:rPr sz="614" spc="-51" dirty="0">
                <a:solidFill>
                  <a:srgbClr val="2A2A2A"/>
                </a:solidFill>
                <a:latin typeface="Arial"/>
                <a:cs typeface="Arial"/>
              </a:rPr>
              <a:t>.</a:t>
            </a:r>
            <a:r>
              <a:rPr sz="614" dirty="0">
                <a:solidFill>
                  <a:srgbClr val="2A2A2A"/>
                </a:solidFill>
                <a:latin typeface="Arial"/>
                <a:cs typeface="Arial"/>
              </a:rPr>
              <a:t>  </a:t>
            </a:r>
            <a:r>
              <a:rPr sz="614" spc="-6" dirty="0">
                <a:solidFill>
                  <a:srgbClr val="2A2A2A"/>
                </a:solidFill>
                <a:latin typeface="Arial"/>
                <a:cs typeface="Arial"/>
              </a:rPr>
              <a:t> </a:t>
            </a:r>
            <a:r>
              <a:rPr sz="545" b="1" spc="6" dirty="0">
                <a:solidFill>
                  <a:srgbClr val="2A2A2A"/>
                </a:solidFill>
                <a:latin typeface="Arial"/>
                <a:cs typeface="Arial"/>
              </a:rPr>
              <a:t>W</a:t>
            </a:r>
            <a:r>
              <a:rPr sz="545" b="1" spc="3" dirty="0">
                <a:solidFill>
                  <a:srgbClr val="2A2A2A"/>
                </a:solidFill>
                <a:latin typeface="Arial"/>
                <a:cs typeface="Arial"/>
              </a:rPr>
              <a:t>itn</a:t>
            </a:r>
            <a:r>
              <a:rPr sz="545" b="1" spc="6" dirty="0">
                <a:solidFill>
                  <a:srgbClr val="2A2A2A"/>
                </a:solidFill>
                <a:latin typeface="Arial"/>
                <a:cs typeface="Arial"/>
              </a:rPr>
              <a:t>es</a:t>
            </a:r>
            <a:r>
              <a:rPr sz="545" b="1" dirty="0">
                <a:solidFill>
                  <a:srgbClr val="2A2A2A"/>
                </a:solidFill>
                <a:latin typeface="Arial"/>
                <a:cs typeface="Arial"/>
              </a:rPr>
              <a:t>s </a:t>
            </a:r>
            <a:r>
              <a:rPr sz="545" b="1" spc="48" dirty="0">
                <a:solidFill>
                  <a:srgbClr val="2A2A2A"/>
                </a:solidFill>
                <a:latin typeface="Arial"/>
                <a:cs typeface="Arial"/>
              </a:rPr>
              <a:t> </a:t>
            </a:r>
            <a:r>
              <a:rPr sz="545" b="1" spc="-6" dirty="0">
                <a:solidFill>
                  <a:srgbClr val="2A2A2A"/>
                </a:solidFill>
                <a:latin typeface="Arial"/>
                <a:cs typeface="Arial"/>
              </a:rPr>
              <a:t>F</a:t>
            </a:r>
            <a:r>
              <a:rPr sz="545" b="1" spc="39" dirty="0">
                <a:solidFill>
                  <a:srgbClr val="2A2A2A"/>
                </a:solidFill>
                <a:latin typeface="Arial"/>
                <a:cs typeface="Arial"/>
              </a:rPr>
              <a:t>e</a:t>
            </a:r>
            <a:r>
              <a:rPr sz="545" b="1" spc="24" dirty="0">
                <a:solidFill>
                  <a:srgbClr val="2A2A2A"/>
                </a:solidFill>
                <a:latin typeface="Arial"/>
                <a:cs typeface="Arial"/>
              </a:rPr>
              <a:t>e</a:t>
            </a:r>
            <a:r>
              <a:rPr sz="545" b="1" spc="39" dirty="0">
                <a:solidFill>
                  <a:srgbClr val="2A2A2A"/>
                </a:solidFill>
                <a:latin typeface="Arial"/>
                <a:cs typeface="Arial"/>
              </a:rPr>
              <a:t>s</a:t>
            </a:r>
            <a:r>
              <a:rPr sz="545" b="1" spc="-36" dirty="0">
                <a:solidFill>
                  <a:srgbClr val="2A2A2A"/>
                </a:solidFill>
                <a:latin typeface="Arial"/>
                <a:cs typeface="Arial"/>
              </a:rPr>
              <a:t>:</a:t>
            </a:r>
            <a:r>
              <a:rPr sz="545" b="1" spc="64" dirty="0">
                <a:solidFill>
                  <a:srgbClr val="2A2A2A"/>
                </a:solidFill>
                <a:latin typeface="Arial"/>
                <a:cs typeface="Arial"/>
              </a:rPr>
              <a:t> </a:t>
            </a:r>
            <a:r>
              <a:rPr sz="614" spc="-17" dirty="0">
                <a:solidFill>
                  <a:srgbClr val="2A2A2A"/>
                </a:solidFill>
                <a:latin typeface="Arial"/>
                <a:cs typeface="Arial"/>
              </a:rPr>
              <a:t>Y</a:t>
            </a:r>
            <a:r>
              <a:rPr sz="614" spc="-13" dirty="0">
                <a:solidFill>
                  <a:srgbClr val="2A2A2A"/>
                </a:solidFill>
                <a:latin typeface="Arial"/>
                <a:cs typeface="Arial"/>
              </a:rPr>
              <a:t>o</a:t>
            </a:r>
            <a:r>
              <a:rPr sz="614" dirty="0">
                <a:solidFill>
                  <a:srgbClr val="2A2A2A"/>
                </a:solidFill>
                <a:latin typeface="Arial"/>
                <a:cs typeface="Arial"/>
              </a:rPr>
              <a:t>u</a:t>
            </a:r>
            <a:r>
              <a:rPr sz="614" spc="13" dirty="0">
                <a:solidFill>
                  <a:srgbClr val="2A2A2A"/>
                </a:solidFill>
                <a:latin typeface="Arial"/>
                <a:cs typeface="Arial"/>
              </a:rPr>
              <a:t> </a:t>
            </a:r>
            <a:r>
              <a:rPr sz="614" spc="-13" dirty="0">
                <a:solidFill>
                  <a:srgbClr val="2A2A2A"/>
                </a:solidFill>
                <a:latin typeface="Arial"/>
                <a:cs typeface="Arial"/>
              </a:rPr>
              <a:t>a</a:t>
            </a:r>
            <a:r>
              <a:rPr sz="614" spc="-6" dirty="0">
                <a:solidFill>
                  <a:srgbClr val="2A2A2A"/>
                </a:solidFill>
                <a:latin typeface="Arial"/>
                <a:cs typeface="Arial"/>
              </a:rPr>
              <a:t>r</a:t>
            </a:r>
            <a:r>
              <a:rPr sz="614" dirty="0">
                <a:solidFill>
                  <a:srgbClr val="2A2A2A"/>
                </a:solidFill>
                <a:latin typeface="Arial"/>
                <a:cs typeface="Arial"/>
              </a:rPr>
              <a:t>e</a:t>
            </a:r>
            <a:r>
              <a:rPr sz="614" spc="-4" dirty="0">
                <a:solidFill>
                  <a:srgbClr val="2A2A2A"/>
                </a:solidFill>
                <a:latin typeface="Arial"/>
                <a:cs typeface="Arial"/>
              </a:rPr>
              <a:t> </a:t>
            </a:r>
            <a:r>
              <a:rPr sz="614" spc="-13" dirty="0">
                <a:solidFill>
                  <a:srgbClr val="2A2A2A"/>
                </a:solidFill>
                <a:latin typeface="Arial"/>
                <a:cs typeface="Arial"/>
              </a:rPr>
              <a:t>en</a:t>
            </a:r>
            <a:r>
              <a:rPr sz="614" spc="-6" dirty="0">
                <a:solidFill>
                  <a:srgbClr val="2A2A2A"/>
                </a:solidFill>
                <a:latin typeface="Arial"/>
                <a:cs typeface="Arial"/>
              </a:rPr>
              <a:t>t</a:t>
            </a:r>
            <a:r>
              <a:rPr sz="614" spc="-3" dirty="0">
                <a:solidFill>
                  <a:srgbClr val="2A2A2A"/>
                </a:solidFill>
                <a:latin typeface="Arial"/>
                <a:cs typeface="Arial"/>
              </a:rPr>
              <a:t>i</a:t>
            </a:r>
            <a:r>
              <a:rPr sz="614" spc="-6" dirty="0">
                <a:solidFill>
                  <a:srgbClr val="2A2A2A"/>
                </a:solidFill>
                <a:latin typeface="Arial"/>
                <a:cs typeface="Arial"/>
              </a:rPr>
              <a:t>t</a:t>
            </a:r>
            <a:r>
              <a:rPr sz="614" spc="-3" dirty="0">
                <a:solidFill>
                  <a:srgbClr val="2A2A2A"/>
                </a:solidFill>
                <a:latin typeface="Arial"/>
                <a:cs typeface="Arial"/>
              </a:rPr>
              <a:t>l</a:t>
            </a:r>
            <a:r>
              <a:rPr sz="614" spc="-13" dirty="0">
                <a:solidFill>
                  <a:srgbClr val="2A2A2A"/>
                </a:solidFill>
                <a:latin typeface="Arial"/>
                <a:cs typeface="Arial"/>
              </a:rPr>
              <a:t>e</a:t>
            </a:r>
            <a:r>
              <a:rPr sz="614" dirty="0">
                <a:solidFill>
                  <a:srgbClr val="2A2A2A"/>
                </a:solidFill>
                <a:latin typeface="Arial"/>
                <a:cs typeface="Arial"/>
              </a:rPr>
              <a:t>d</a:t>
            </a:r>
            <a:r>
              <a:rPr sz="614" spc="29" dirty="0">
                <a:solidFill>
                  <a:srgbClr val="2A2A2A"/>
                </a:solidFill>
                <a:latin typeface="Arial"/>
                <a:cs typeface="Arial"/>
              </a:rPr>
              <a:t> </a:t>
            </a:r>
            <a:r>
              <a:rPr sz="614" spc="-6" dirty="0">
                <a:solidFill>
                  <a:srgbClr val="2A2A2A"/>
                </a:solidFill>
                <a:latin typeface="Arial"/>
                <a:cs typeface="Arial"/>
              </a:rPr>
              <a:t>t</a:t>
            </a:r>
            <a:r>
              <a:rPr sz="614" dirty="0">
                <a:solidFill>
                  <a:srgbClr val="2A2A2A"/>
                </a:solidFill>
                <a:latin typeface="Arial"/>
                <a:cs typeface="Arial"/>
              </a:rPr>
              <a:t>o</a:t>
            </a:r>
            <a:r>
              <a:rPr sz="614" spc="-20" dirty="0">
                <a:solidFill>
                  <a:srgbClr val="2A2A2A"/>
                </a:solidFill>
                <a:latin typeface="Arial"/>
                <a:cs typeface="Arial"/>
              </a:rPr>
              <a:t> </a:t>
            </a:r>
            <a:r>
              <a:rPr sz="614" spc="14" dirty="0">
                <a:solidFill>
                  <a:srgbClr val="2A2A2A"/>
                </a:solidFill>
                <a:latin typeface="Arial"/>
                <a:cs typeface="Arial"/>
              </a:rPr>
              <a:t>w</a:t>
            </a:r>
            <a:r>
              <a:rPr sz="614" spc="-37" dirty="0">
                <a:solidFill>
                  <a:srgbClr val="2A2A2A"/>
                </a:solidFill>
                <a:latin typeface="Arial"/>
                <a:cs typeface="Arial"/>
              </a:rPr>
              <a:t>i</a:t>
            </a:r>
            <a:r>
              <a:rPr sz="614" spc="26" dirty="0">
                <a:solidFill>
                  <a:srgbClr val="2A2A2A"/>
                </a:solidFill>
                <a:latin typeface="Arial"/>
                <a:cs typeface="Arial"/>
              </a:rPr>
              <a:t>t</a:t>
            </a:r>
            <a:r>
              <a:rPr sz="614" spc="-13" dirty="0">
                <a:solidFill>
                  <a:srgbClr val="2A2A2A"/>
                </a:solidFill>
                <a:latin typeface="Arial"/>
                <a:cs typeface="Arial"/>
              </a:rPr>
              <a:t>n</a:t>
            </a:r>
            <a:r>
              <a:rPr sz="614" spc="3" dirty="0">
                <a:solidFill>
                  <a:srgbClr val="2A2A2A"/>
                </a:solidFill>
                <a:latin typeface="Arial"/>
                <a:cs typeface="Arial"/>
              </a:rPr>
              <a:t>e</a:t>
            </a:r>
            <a:r>
              <a:rPr sz="614" spc="-28" dirty="0">
                <a:solidFill>
                  <a:srgbClr val="2A2A2A"/>
                </a:solidFill>
                <a:latin typeface="Arial"/>
                <a:cs typeface="Arial"/>
              </a:rPr>
              <a:t>s</a:t>
            </a:r>
            <a:r>
              <a:rPr sz="614" spc="18" dirty="0">
                <a:solidFill>
                  <a:srgbClr val="2A2A2A"/>
                </a:solidFill>
                <a:latin typeface="Arial"/>
                <a:cs typeface="Arial"/>
              </a:rPr>
              <a:t>s</a:t>
            </a:r>
            <a:r>
              <a:rPr sz="614" spc="-37" dirty="0">
                <a:solidFill>
                  <a:srgbClr val="2A2A2A"/>
                </a:solidFill>
                <a:latin typeface="Arial"/>
                <a:cs typeface="Arial"/>
              </a:rPr>
              <a:t> </a:t>
            </a:r>
            <a:r>
              <a:rPr sz="614" spc="-36" dirty="0">
                <a:solidFill>
                  <a:srgbClr val="2A2A2A"/>
                </a:solidFill>
                <a:latin typeface="Arial"/>
                <a:cs typeface="Arial"/>
              </a:rPr>
              <a:t>f</a:t>
            </a:r>
            <a:r>
              <a:rPr sz="614" dirty="0">
                <a:solidFill>
                  <a:srgbClr val="2A2A2A"/>
                </a:solidFill>
                <a:latin typeface="Arial"/>
                <a:cs typeface="Arial"/>
              </a:rPr>
              <a:t>ee</a:t>
            </a:r>
            <a:r>
              <a:rPr sz="614" spc="12" dirty="0">
                <a:solidFill>
                  <a:srgbClr val="2A2A2A"/>
                </a:solidFill>
                <a:latin typeface="Arial"/>
                <a:cs typeface="Arial"/>
              </a:rPr>
              <a:t>s</a:t>
            </a:r>
            <a:r>
              <a:rPr sz="614" spc="3" dirty="0">
                <a:solidFill>
                  <a:srgbClr val="2A2A2A"/>
                </a:solidFill>
                <a:latin typeface="Arial"/>
                <a:cs typeface="Arial"/>
              </a:rPr>
              <a:t> </a:t>
            </a:r>
            <a:r>
              <a:rPr sz="614" spc="-13" dirty="0">
                <a:solidFill>
                  <a:srgbClr val="2A2A2A"/>
                </a:solidFill>
                <a:latin typeface="Arial"/>
                <a:cs typeface="Arial"/>
              </a:rPr>
              <a:t>an</a:t>
            </a:r>
            <a:r>
              <a:rPr sz="614" dirty="0">
                <a:solidFill>
                  <a:srgbClr val="2A2A2A"/>
                </a:solidFill>
                <a:latin typeface="Arial"/>
                <a:cs typeface="Arial"/>
              </a:rPr>
              <a:t>d</a:t>
            </a:r>
            <a:r>
              <a:rPr sz="614" spc="-20" dirty="0">
                <a:solidFill>
                  <a:srgbClr val="2A2A2A"/>
                </a:solidFill>
                <a:latin typeface="Arial"/>
                <a:cs typeface="Arial"/>
              </a:rPr>
              <a:t> </a:t>
            </a:r>
            <a:r>
              <a:rPr sz="614" spc="-17" dirty="0">
                <a:solidFill>
                  <a:srgbClr val="2A2A2A"/>
                </a:solidFill>
                <a:latin typeface="Arial"/>
                <a:cs typeface="Arial"/>
              </a:rPr>
              <a:t>m</a:t>
            </a:r>
            <a:r>
              <a:rPr sz="614" dirty="0">
                <a:solidFill>
                  <a:srgbClr val="2A2A2A"/>
                </a:solidFill>
                <a:latin typeface="Arial"/>
                <a:cs typeface="Arial"/>
              </a:rPr>
              <a:t>i</a:t>
            </a:r>
            <a:r>
              <a:rPr sz="614" spc="-10" dirty="0">
                <a:solidFill>
                  <a:srgbClr val="2A2A2A"/>
                </a:solidFill>
                <a:latin typeface="Arial"/>
                <a:cs typeface="Arial"/>
              </a:rPr>
              <a:t>l</a:t>
            </a:r>
            <a:r>
              <a:rPr sz="614" spc="-13" dirty="0">
                <a:solidFill>
                  <a:srgbClr val="2A2A2A"/>
                </a:solidFill>
                <a:latin typeface="Arial"/>
                <a:cs typeface="Arial"/>
              </a:rPr>
              <a:t>eag</a:t>
            </a:r>
            <a:r>
              <a:rPr sz="614" dirty="0">
                <a:solidFill>
                  <a:srgbClr val="2A2A2A"/>
                </a:solidFill>
                <a:latin typeface="Arial"/>
                <a:cs typeface="Arial"/>
              </a:rPr>
              <a:t>e</a:t>
            </a:r>
            <a:r>
              <a:rPr sz="614" spc="-22" dirty="0">
                <a:solidFill>
                  <a:srgbClr val="2A2A2A"/>
                </a:solidFill>
                <a:latin typeface="Arial"/>
                <a:cs typeface="Arial"/>
              </a:rPr>
              <a:t> </a:t>
            </a:r>
            <a:r>
              <a:rPr sz="614" spc="-13" dirty="0">
                <a:solidFill>
                  <a:srgbClr val="2A2A2A"/>
                </a:solidFill>
                <a:latin typeface="Arial"/>
                <a:cs typeface="Arial"/>
              </a:rPr>
              <a:t>a</a:t>
            </a:r>
            <a:r>
              <a:rPr sz="614" dirty="0">
                <a:solidFill>
                  <a:srgbClr val="2A2A2A"/>
                </a:solidFill>
                <a:latin typeface="Arial"/>
                <a:cs typeface="Arial"/>
              </a:rPr>
              <a:t>c</a:t>
            </a:r>
            <a:r>
              <a:rPr sz="614" spc="-20" dirty="0">
                <a:solidFill>
                  <a:srgbClr val="2A2A2A"/>
                </a:solidFill>
                <a:latin typeface="Arial"/>
                <a:cs typeface="Arial"/>
              </a:rPr>
              <a:t>t</a:t>
            </a:r>
            <a:r>
              <a:rPr sz="614" spc="-13" dirty="0">
                <a:solidFill>
                  <a:srgbClr val="2A2A2A"/>
                </a:solidFill>
                <a:latin typeface="Arial"/>
                <a:cs typeface="Arial"/>
              </a:rPr>
              <a:t>ua</a:t>
            </a:r>
            <a:r>
              <a:rPr sz="614" dirty="0">
                <a:solidFill>
                  <a:srgbClr val="2A2A2A"/>
                </a:solidFill>
                <a:latin typeface="Arial"/>
                <a:cs typeface="Arial"/>
              </a:rPr>
              <a:t>l</a:t>
            </a:r>
            <a:r>
              <a:rPr sz="614" spc="-10" dirty="0">
                <a:solidFill>
                  <a:srgbClr val="2A2A2A"/>
                </a:solidFill>
                <a:latin typeface="Arial"/>
                <a:cs typeface="Arial"/>
              </a:rPr>
              <a:t>l</a:t>
            </a:r>
            <a:r>
              <a:rPr sz="614" dirty="0">
                <a:solidFill>
                  <a:srgbClr val="2A2A2A"/>
                </a:solidFill>
                <a:latin typeface="Arial"/>
                <a:cs typeface="Arial"/>
              </a:rPr>
              <a:t>y</a:t>
            </a:r>
            <a:r>
              <a:rPr sz="614" spc="47" dirty="0">
                <a:solidFill>
                  <a:srgbClr val="2A2A2A"/>
                </a:solidFill>
                <a:latin typeface="Arial"/>
                <a:cs typeface="Arial"/>
              </a:rPr>
              <a:t> </a:t>
            </a:r>
            <a:r>
              <a:rPr sz="614" spc="-6" dirty="0">
                <a:solidFill>
                  <a:srgbClr val="2A2A2A"/>
                </a:solidFill>
                <a:latin typeface="Arial"/>
                <a:cs typeface="Arial"/>
              </a:rPr>
              <a:t>t</a:t>
            </a:r>
            <a:r>
              <a:rPr sz="614" dirty="0">
                <a:solidFill>
                  <a:srgbClr val="2A2A2A"/>
                </a:solidFill>
                <a:latin typeface="Arial"/>
                <a:cs typeface="Arial"/>
              </a:rPr>
              <a:t>r</a:t>
            </a:r>
            <a:r>
              <a:rPr sz="614" spc="-20" dirty="0">
                <a:solidFill>
                  <a:srgbClr val="2A2A2A"/>
                </a:solidFill>
                <a:latin typeface="Arial"/>
                <a:cs typeface="Arial"/>
              </a:rPr>
              <a:t>a</a:t>
            </a:r>
            <a:r>
              <a:rPr sz="614" spc="-13" dirty="0">
                <a:solidFill>
                  <a:srgbClr val="2A2A2A"/>
                </a:solidFill>
                <a:latin typeface="Arial"/>
                <a:cs typeface="Arial"/>
              </a:rPr>
              <a:t>ve</a:t>
            </a:r>
            <a:r>
              <a:rPr sz="614" spc="-3" dirty="0">
                <a:solidFill>
                  <a:srgbClr val="2A2A2A"/>
                </a:solidFill>
                <a:latin typeface="Arial"/>
                <a:cs typeface="Arial"/>
              </a:rPr>
              <a:t>l</a:t>
            </a:r>
            <a:r>
              <a:rPr sz="614" spc="-13" dirty="0">
                <a:solidFill>
                  <a:srgbClr val="2A2A2A"/>
                </a:solidFill>
                <a:latin typeface="Arial"/>
                <a:cs typeface="Arial"/>
              </a:rPr>
              <a:t>e</a:t>
            </a:r>
            <a:r>
              <a:rPr sz="614" dirty="0">
                <a:solidFill>
                  <a:srgbClr val="2A2A2A"/>
                </a:solidFill>
                <a:latin typeface="Arial"/>
                <a:cs typeface="Arial"/>
              </a:rPr>
              <a:t>d</a:t>
            </a:r>
            <a:r>
              <a:rPr sz="614" spc="65" dirty="0">
                <a:solidFill>
                  <a:srgbClr val="2A2A2A"/>
                </a:solidFill>
                <a:latin typeface="Arial"/>
                <a:cs typeface="Arial"/>
              </a:rPr>
              <a:t> </a:t>
            </a:r>
            <a:r>
              <a:rPr sz="614" spc="-13" dirty="0">
                <a:solidFill>
                  <a:srgbClr val="2A2A2A"/>
                </a:solidFill>
                <a:latin typeface="Arial"/>
                <a:cs typeface="Arial"/>
              </a:rPr>
              <a:t>bo</a:t>
            </a:r>
            <a:r>
              <a:rPr sz="614" spc="-6" dirty="0">
                <a:solidFill>
                  <a:srgbClr val="2A2A2A"/>
                </a:solidFill>
                <a:latin typeface="Arial"/>
                <a:cs typeface="Arial"/>
              </a:rPr>
              <a:t>t</a:t>
            </a:r>
            <a:r>
              <a:rPr sz="614" dirty="0">
                <a:solidFill>
                  <a:srgbClr val="2A2A2A"/>
                </a:solidFill>
                <a:latin typeface="Arial"/>
                <a:cs typeface="Arial"/>
              </a:rPr>
              <a:t>h</a:t>
            </a:r>
            <a:r>
              <a:rPr sz="614" spc="-20" dirty="0">
                <a:solidFill>
                  <a:srgbClr val="2A2A2A"/>
                </a:solidFill>
                <a:latin typeface="Arial"/>
                <a:cs typeface="Arial"/>
              </a:rPr>
              <a:t> </a:t>
            </a:r>
            <a:r>
              <a:rPr sz="614" spc="-3" dirty="0">
                <a:solidFill>
                  <a:srgbClr val="2A2A2A"/>
                </a:solidFill>
                <a:latin typeface="Arial"/>
                <a:cs typeface="Arial"/>
              </a:rPr>
              <a:t>w</a:t>
            </a:r>
            <a:r>
              <a:rPr sz="614" spc="-31" dirty="0">
                <a:solidFill>
                  <a:srgbClr val="2A2A2A"/>
                </a:solidFill>
                <a:latin typeface="Arial"/>
                <a:cs typeface="Arial"/>
              </a:rPr>
              <a:t>a</a:t>
            </a:r>
            <a:r>
              <a:rPr sz="614" spc="20" dirty="0">
                <a:solidFill>
                  <a:srgbClr val="2A2A2A"/>
                </a:solidFill>
                <a:latin typeface="Arial"/>
                <a:cs typeface="Arial"/>
              </a:rPr>
              <a:t>y</a:t>
            </a:r>
            <a:r>
              <a:rPr sz="614" spc="-13" dirty="0">
                <a:solidFill>
                  <a:srgbClr val="2A2A2A"/>
                </a:solidFill>
                <a:latin typeface="Arial"/>
                <a:cs typeface="Arial"/>
              </a:rPr>
              <a:t>s</a:t>
            </a:r>
            <a:r>
              <a:rPr sz="614" spc="-34" dirty="0">
                <a:solidFill>
                  <a:srgbClr val="2A2A2A"/>
                </a:solidFill>
                <a:latin typeface="Arial"/>
                <a:cs typeface="Arial"/>
              </a:rPr>
              <a:t>,</a:t>
            </a:r>
            <a:r>
              <a:rPr sz="614" spc="20" dirty="0">
                <a:solidFill>
                  <a:srgbClr val="2A2A2A"/>
                </a:solidFill>
                <a:latin typeface="Arial"/>
                <a:cs typeface="Arial"/>
              </a:rPr>
              <a:t> </a:t>
            </a:r>
            <a:r>
              <a:rPr sz="614" spc="-13" dirty="0">
                <a:solidFill>
                  <a:srgbClr val="2A2A2A"/>
                </a:solidFill>
                <a:latin typeface="Arial"/>
                <a:cs typeface="Arial"/>
              </a:rPr>
              <a:t>a</a:t>
            </a:r>
            <a:r>
              <a:rPr sz="614" dirty="0">
                <a:solidFill>
                  <a:srgbClr val="2A2A2A"/>
                </a:solidFill>
                <a:latin typeface="Arial"/>
                <a:cs typeface="Arial"/>
              </a:rPr>
              <a:t>s</a:t>
            </a:r>
            <a:r>
              <a:rPr sz="614" spc="-20" dirty="0">
                <a:solidFill>
                  <a:srgbClr val="2A2A2A"/>
                </a:solidFill>
                <a:latin typeface="Arial"/>
                <a:cs typeface="Arial"/>
              </a:rPr>
              <a:t> </a:t>
            </a:r>
            <a:r>
              <a:rPr sz="614" spc="-13" dirty="0">
                <a:solidFill>
                  <a:srgbClr val="2A2A2A"/>
                </a:solidFill>
                <a:latin typeface="Arial"/>
                <a:cs typeface="Arial"/>
              </a:rPr>
              <a:t>p</a:t>
            </a:r>
            <a:r>
              <a:rPr sz="614" dirty="0">
                <a:solidFill>
                  <a:srgbClr val="2A2A2A"/>
                </a:solidFill>
                <a:latin typeface="Arial"/>
                <a:cs typeface="Arial"/>
              </a:rPr>
              <a:t>r</a:t>
            </a:r>
            <a:r>
              <a:rPr sz="614" spc="-20" dirty="0">
                <a:solidFill>
                  <a:srgbClr val="2A2A2A"/>
                </a:solidFill>
                <a:latin typeface="Arial"/>
                <a:cs typeface="Arial"/>
              </a:rPr>
              <a:t>o</a:t>
            </a:r>
            <a:r>
              <a:rPr sz="614" spc="-13" dirty="0">
                <a:solidFill>
                  <a:srgbClr val="2A2A2A"/>
                </a:solidFill>
                <a:latin typeface="Arial"/>
                <a:cs typeface="Arial"/>
              </a:rPr>
              <a:t>v</a:t>
            </a:r>
            <a:r>
              <a:rPr sz="614" spc="-3" dirty="0">
                <a:solidFill>
                  <a:srgbClr val="2A2A2A"/>
                </a:solidFill>
                <a:latin typeface="Arial"/>
                <a:cs typeface="Arial"/>
              </a:rPr>
              <a:t>i</a:t>
            </a:r>
            <a:r>
              <a:rPr sz="614" spc="-13" dirty="0">
                <a:solidFill>
                  <a:srgbClr val="2A2A2A"/>
                </a:solidFill>
                <a:latin typeface="Arial"/>
                <a:cs typeface="Arial"/>
              </a:rPr>
              <a:t>de</a:t>
            </a:r>
            <a:r>
              <a:rPr sz="614" dirty="0">
                <a:solidFill>
                  <a:srgbClr val="2A2A2A"/>
                </a:solidFill>
                <a:latin typeface="Arial"/>
                <a:cs typeface="Arial"/>
              </a:rPr>
              <a:t>d</a:t>
            </a:r>
            <a:r>
              <a:rPr sz="614" spc="14" dirty="0">
                <a:solidFill>
                  <a:srgbClr val="2A2A2A"/>
                </a:solidFill>
                <a:latin typeface="Arial"/>
                <a:cs typeface="Arial"/>
              </a:rPr>
              <a:t> </a:t>
            </a:r>
            <a:r>
              <a:rPr sz="614" spc="-10" dirty="0">
                <a:solidFill>
                  <a:srgbClr val="2A2A2A"/>
                </a:solidFill>
                <a:latin typeface="Arial"/>
                <a:cs typeface="Arial"/>
              </a:rPr>
              <a:t>b</a:t>
            </a:r>
            <a:r>
              <a:rPr sz="614" dirty="0">
                <a:solidFill>
                  <a:srgbClr val="2A2A2A"/>
                </a:solidFill>
                <a:latin typeface="Arial"/>
                <a:cs typeface="Arial"/>
              </a:rPr>
              <a:t>y</a:t>
            </a:r>
            <a:r>
              <a:rPr sz="614" spc="-19" dirty="0">
                <a:solidFill>
                  <a:srgbClr val="2A2A2A"/>
                </a:solidFill>
                <a:latin typeface="Arial"/>
                <a:cs typeface="Arial"/>
              </a:rPr>
              <a:t> </a:t>
            </a:r>
            <a:r>
              <a:rPr sz="614" spc="-37" dirty="0">
                <a:solidFill>
                  <a:srgbClr val="2A2A2A"/>
                </a:solidFill>
                <a:latin typeface="Arial"/>
                <a:cs typeface="Arial"/>
              </a:rPr>
              <a:t>l</a:t>
            </a:r>
            <a:r>
              <a:rPr sz="614" spc="-13" dirty="0">
                <a:solidFill>
                  <a:srgbClr val="2A2A2A"/>
                </a:solidFill>
                <a:latin typeface="Arial"/>
                <a:cs typeface="Arial"/>
              </a:rPr>
              <a:t>a</a:t>
            </a:r>
            <a:r>
              <a:rPr sz="614" spc="14" dirty="0">
                <a:solidFill>
                  <a:srgbClr val="2A2A2A"/>
                </a:solidFill>
                <a:latin typeface="Arial"/>
                <a:cs typeface="Arial"/>
              </a:rPr>
              <a:t>w</a:t>
            </a:r>
            <a:r>
              <a:rPr sz="614" spc="-51" dirty="0">
                <a:solidFill>
                  <a:srgbClr val="2A2A2A"/>
                </a:solidFill>
                <a:latin typeface="Arial"/>
                <a:cs typeface="Arial"/>
              </a:rPr>
              <a:t>,</a:t>
            </a:r>
            <a:r>
              <a:rPr sz="614" spc="54" dirty="0">
                <a:solidFill>
                  <a:srgbClr val="2A2A2A"/>
                </a:solidFill>
                <a:latin typeface="Arial"/>
                <a:cs typeface="Arial"/>
              </a:rPr>
              <a:t> </a:t>
            </a:r>
            <a:r>
              <a:rPr sz="614" spc="-55" dirty="0">
                <a:solidFill>
                  <a:srgbClr val="2A2A2A"/>
                </a:solidFill>
                <a:latin typeface="Arial"/>
                <a:cs typeface="Arial"/>
              </a:rPr>
              <a:t>i</a:t>
            </a:r>
            <a:r>
              <a:rPr sz="614" spc="69" dirty="0">
                <a:solidFill>
                  <a:srgbClr val="2A2A2A"/>
                </a:solidFill>
                <a:latin typeface="Arial"/>
                <a:cs typeface="Arial"/>
              </a:rPr>
              <a:t>f</a:t>
            </a:r>
            <a:r>
              <a:rPr sz="614" spc="-51" dirty="0">
                <a:solidFill>
                  <a:srgbClr val="2A2A2A"/>
                </a:solidFill>
                <a:latin typeface="Arial"/>
                <a:cs typeface="Arial"/>
              </a:rPr>
              <a:t> </a:t>
            </a:r>
            <a:r>
              <a:rPr sz="614" spc="-13" dirty="0">
                <a:solidFill>
                  <a:srgbClr val="2A2A2A"/>
                </a:solidFill>
                <a:latin typeface="Arial"/>
                <a:cs typeface="Arial"/>
              </a:rPr>
              <a:t>yo</a:t>
            </a:r>
            <a:r>
              <a:rPr sz="614" dirty="0">
                <a:solidFill>
                  <a:srgbClr val="2A2A2A"/>
                </a:solidFill>
                <a:latin typeface="Arial"/>
                <a:cs typeface="Arial"/>
              </a:rPr>
              <a:t>u</a:t>
            </a:r>
            <a:r>
              <a:rPr sz="614" spc="48" dirty="0">
                <a:solidFill>
                  <a:srgbClr val="2A2A2A"/>
                </a:solidFill>
                <a:latin typeface="Arial"/>
                <a:cs typeface="Arial"/>
              </a:rPr>
              <a:t> </a:t>
            </a:r>
            <a:r>
              <a:rPr sz="614" spc="-6" dirty="0">
                <a:solidFill>
                  <a:srgbClr val="2A2A2A"/>
                </a:solidFill>
                <a:latin typeface="Arial"/>
                <a:cs typeface="Arial"/>
              </a:rPr>
              <a:t>r</a:t>
            </a:r>
            <a:r>
              <a:rPr sz="614" spc="-13" dirty="0">
                <a:solidFill>
                  <a:srgbClr val="2A2A2A"/>
                </a:solidFill>
                <a:latin typeface="Arial"/>
                <a:cs typeface="Arial"/>
              </a:rPr>
              <a:t>eques</a:t>
            </a:r>
            <a:r>
              <a:rPr sz="614" dirty="0">
                <a:solidFill>
                  <a:srgbClr val="2A2A2A"/>
                </a:solidFill>
                <a:latin typeface="Arial"/>
                <a:cs typeface="Arial"/>
              </a:rPr>
              <a:t>t</a:t>
            </a:r>
            <a:r>
              <a:rPr sz="614" spc="21" dirty="0">
                <a:solidFill>
                  <a:srgbClr val="2A2A2A"/>
                </a:solidFill>
                <a:latin typeface="Arial"/>
                <a:cs typeface="Arial"/>
              </a:rPr>
              <a:t> </a:t>
            </a:r>
            <a:r>
              <a:rPr sz="614" spc="-6" dirty="0">
                <a:solidFill>
                  <a:srgbClr val="2A2A2A"/>
                </a:solidFill>
                <a:latin typeface="Arial"/>
                <a:cs typeface="Arial"/>
              </a:rPr>
              <a:t>t</a:t>
            </a:r>
            <a:r>
              <a:rPr sz="614" spc="-13" dirty="0">
                <a:solidFill>
                  <a:srgbClr val="2A2A2A"/>
                </a:solidFill>
                <a:latin typeface="Arial"/>
                <a:cs typeface="Arial"/>
              </a:rPr>
              <a:t>he</a:t>
            </a:r>
            <a:r>
              <a:rPr sz="614" dirty="0">
                <a:solidFill>
                  <a:srgbClr val="2A2A2A"/>
                </a:solidFill>
                <a:latin typeface="Arial"/>
                <a:cs typeface="Arial"/>
              </a:rPr>
              <a:t>m</a:t>
            </a:r>
            <a:r>
              <a:rPr sz="614" spc="22" dirty="0">
                <a:solidFill>
                  <a:srgbClr val="2A2A2A"/>
                </a:solidFill>
                <a:latin typeface="Arial"/>
                <a:cs typeface="Arial"/>
              </a:rPr>
              <a:t> </a:t>
            </a:r>
            <a:r>
              <a:rPr sz="614" spc="-13" dirty="0">
                <a:solidFill>
                  <a:srgbClr val="2A2A2A"/>
                </a:solidFill>
                <a:latin typeface="Arial"/>
                <a:cs typeface="Arial"/>
              </a:rPr>
              <a:t>a</a:t>
            </a:r>
            <a:r>
              <a:rPr sz="614" dirty="0">
                <a:solidFill>
                  <a:srgbClr val="2A2A2A"/>
                </a:solidFill>
                <a:latin typeface="Arial"/>
                <a:cs typeface="Arial"/>
              </a:rPr>
              <a:t>t </a:t>
            </a:r>
            <a:r>
              <a:rPr sz="614" spc="-6" dirty="0">
                <a:solidFill>
                  <a:srgbClr val="2A2A2A"/>
                </a:solidFill>
                <a:latin typeface="Arial"/>
                <a:cs typeface="Arial"/>
              </a:rPr>
              <a:t>t</a:t>
            </a:r>
            <a:r>
              <a:rPr sz="614" spc="-13" dirty="0">
                <a:solidFill>
                  <a:srgbClr val="2A2A2A"/>
                </a:solidFill>
                <a:latin typeface="Arial"/>
                <a:cs typeface="Arial"/>
              </a:rPr>
              <a:t>h</a:t>
            </a:r>
            <a:r>
              <a:rPr sz="614" dirty="0">
                <a:solidFill>
                  <a:srgbClr val="2A2A2A"/>
                </a:solidFill>
                <a:latin typeface="Arial"/>
                <a:cs typeface="Arial"/>
              </a:rPr>
              <a:t>e</a:t>
            </a:r>
            <a:r>
              <a:rPr sz="614" spc="-3" dirty="0">
                <a:solidFill>
                  <a:srgbClr val="2A2A2A"/>
                </a:solidFill>
                <a:latin typeface="Arial"/>
                <a:cs typeface="Arial"/>
              </a:rPr>
              <a:t> </a:t>
            </a:r>
            <a:r>
              <a:rPr sz="614" spc="9" dirty="0">
                <a:solidFill>
                  <a:srgbClr val="2A2A2A"/>
                </a:solidFill>
                <a:latin typeface="Arial"/>
                <a:cs typeface="Arial"/>
              </a:rPr>
              <a:t>t</a:t>
            </a:r>
            <a:r>
              <a:rPr sz="614" spc="-37" dirty="0">
                <a:solidFill>
                  <a:srgbClr val="2A2A2A"/>
                </a:solidFill>
                <a:latin typeface="Arial"/>
                <a:cs typeface="Arial"/>
              </a:rPr>
              <a:t>i</a:t>
            </a:r>
            <a:r>
              <a:rPr sz="614" spc="-5" dirty="0">
                <a:solidFill>
                  <a:srgbClr val="2A2A2A"/>
                </a:solidFill>
                <a:latin typeface="Arial"/>
                <a:cs typeface="Arial"/>
              </a:rPr>
              <a:t>m</a:t>
            </a:r>
            <a:r>
              <a:rPr sz="614" spc="-17" dirty="0">
                <a:solidFill>
                  <a:srgbClr val="2A2A2A"/>
                </a:solidFill>
                <a:latin typeface="Arial"/>
                <a:cs typeface="Arial"/>
              </a:rPr>
              <a:t>e</a:t>
            </a:r>
            <a:r>
              <a:rPr sz="614" spc="-3" dirty="0">
                <a:solidFill>
                  <a:srgbClr val="2A2A2A"/>
                </a:solidFill>
                <a:latin typeface="Arial"/>
                <a:cs typeface="Arial"/>
              </a:rPr>
              <a:t> </a:t>
            </a:r>
            <a:r>
              <a:rPr sz="614" spc="-31" dirty="0">
                <a:solidFill>
                  <a:srgbClr val="2A2A2A"/>
                </a:solidFill>
                <a:latin typeface="Arial"/>
                <a:cs typeface="Arial"/>
              </a:rPr>
              <a:t>o</a:t>
            </a:r>
            <a:r>
              <a:rPr sz="614" spc="69" dirty="0">
                <a:solidFill>
                  <a:srgbClr val="2A2A2A"/>
                </a:solidFill>
                <a:latin typeface="Arial"/>
                <a:cs typeface="Arial"/>
              </a:rPr>
              <a:t>f</a:t>
            </a:r>
            <a:r>
              <a:rPr sz="614" spc="-34" dirty="0">
                <a:solidFill>
                  <a:srgbClr val="2A2A2A"/>
                </a:solidFill>
                <a:latin typeface="Arial"/>
                <a:cs typeface="Arial"/>
              </a:rPr>
              <a:t> </a:t>
            </a:r>
            <a:r>
              <a:rPr sz="614" spc="-44" dirty="0">
                <a:solidFill>
                  <a:srgbClr val="2A2A2A"/>
                </a:solidFill>
                <a:latin typeface="Arial"/>
                <a:cs typeface="Arial"/>
              </a:rPr>
              <a:t>s</a:t>
            </a:r>
            <a:r>
              <a:rPr sz="614" spc="3" dirty="0">
                <a:solidFill>
                  <a:srgbClr val="2A2A2A"/>
                </a:solidFill>
                <a:latin typeface="Arial"/>
                <a:cs typeface="Arial"/>
              </a:rPr>
              <a:t>e</a:t>
            </a:r>
            <a:r>
              <a:rPr sz="614" dirty="0">
                <a:solidFill>
                  <a:srgbClr val="2A2A2A"/>
                </a:solidFill>
                <a:latin typeface="Arial"/>
                <a:cs typeface="Arial"/>
              </a:rPr>
              <a:t>r</a:t>
            </a:r>
            <a:r>
              <a:rPr sz="614" spc="-20" dirty="0">
                <a:solidFill>
                  <a:srgbClr val="2A2A2A"/>
                </a:solidFill>
                <a:latin typeface="Arial"/>
                <a:cs typeface="Arial"/>
              </a:rPr>
              <a:t>v</a:t>
            </a:r>
            <a:r>
              <a:rPr sz="614" spc="-6" dirty="0">
                <a:solidFill>
                  <a:srgbClr val="2A2A2A"/>
                </a:solidFill>
                <a:latin typeface="Arial"/>
                <a:cs typeface="Arial"/>
              </a:rPr>
              <a:t>i</a:t>
            </a:r>
            <a:r>
              <a:rPr sz="614" spc="5" dirty="0">
                <a:solidFill>
                  <a:srgbClr val="2A2A2A"/>
                </a:solidFill>
                <a:latin typeface="Arial"/>
                <a:cs typeface="Arial"/>
              </a:rPr>
              <a:t>c</a:t>
            </a:r>
            <a:r>
              <a:rPr sz="614" spc="-13" dirty="0">
                <a:solidFill>
                  <a:srgbClr val="2A2A2A"/>
                </a:solidFill>
                <a:latin typeface="Arial"/>
                <a:cs typeface="Arial"/>
              </a:rPr>
              <a:t>e</a:t>
            </a:r>
            <a:r>
              <a:rPr sz="614" spc="-51" dirty="0">
                <a:solidFill>
                  <a:srgbClr val="2A2A2A"/>
                </a:solidFill>
                <a:latin typeface="Arial"/>
                <a:cs typeface="Arial"/>
              </a:rPr>
              <a:t>.</a:t>
            </a:r>
            <a:r>
              <a:rPr sz="614" spc="37" dirty="0">
                <a:solidFill>
                  <a:srgbClr val="2A2A2A"/>
                </a:solidFill>
                <a:latin typeface="Arial"/>
                <a:cs typeface="Arial"/>
              </a:rPr>
              <a:t> </a:t>
            </a:r>
            <a:r>
              <a:rPr sz="614" spc="-17" dirty="0">
                <a:solidFill>
                  <a:srgbClr val="2A2A2A"/>
                </a:solidFill>
                <a:latin typeface="Arial"/>
                <a:cs typeface="Arial"/>
              </a:rPr>
              <a:t>Y</a:t>
            </a:r>
            <a:r>
              <a:rPr sz="614" spc="-13" dirty="0">
                <a:solidFill>
                  <a:srgbClr val="2A2A2A"/>
                </a:solidFill>
                <a:latin typeface="Arial"/>
                <a:cs typeface="Arial"/>
              </a:rPr>
              <a:t>o</a:t>
            </a:r>
            <a:r>
              <a:rPr sz="614" dirty="0">
                <a:solidFill>
                  <a:srgbClr val="2A2A2A"/>
                </a:solidFill>
                <a:latin typeface="Arial"/>
                <a:cs typeface="Arial"/>
              </a:rPr>
              <a:t>u</a:t>
            </a:r>
            <a:r>
              <a:rPr sz="614" spc="29" dirty="0">
                <a:solidFill>
                  <a:srgbClr val="2A2A2A"/>
                </a:solidFill>
                <a:latin typeface="Arial"/>
                <a:cs typeface="Arial"/>
              </a:rPr>
              <a:t> </a:t>
            </a:r>
            <a:r>
              <a:rPr sz="614" spc="-20" dirty="0">
                <a:solidFill>
                  <a:srgbClr val="2A2A2A"/>
                </a:solidFill>
                <a:latin typeface="Arial"/>
                <a:cs typeface="Arial"/>
              </a:rPr>
              <a:t>m</a:t>
            </a:r>
            <a:r>
              <a:rPr sz="614" spc="-13" dirty="0">
                <a:solidFill>
                  <a:srgbClr val="2A2A2A"/>
                </a:solidFill>
                <a:latin typeface="Arial"/>
                <a:cs typeface="Arial"/>
              </a:rPr>
              <a:t>a</a:t>
            </a:r>
            <a:r>
              <a:rPr sz="614" dirty="0">
                <a:solidFill>
                  <a:srgbClr val="2A2A2A"/>
                </a:solidFill>
                <a:latin typeface="Arial"/>
                <a:cs typeface="Arial"/>
              </a:rPr>
              <a:t>y</a:t>
            </a:r>
            <a:r>
              <a:rPr sz="614" spc="14" dirty="0">
                <a:solidFill>
                  <a:srgbClr val="2A2A2A"/>
                </a:solidFill>
                <a:latin typeface="Arial"/>
                <a:cs typeface="Arial"/>
              </a:rPr>
              <a:t> </a:t>
            </a:r>
            <a:r>
              <a:rPr sz="614" spc="-6" dirty="0">
                <a:solidFill>
                  <a:srgbClr val="2A2A2A"/>
                </a:solidFill>
                <a:latin typeface="Arial"/>
                <a:cs typeface="Arial"/>
              </a:rPr>
              <a:t>r</a:t>
            </a:r>
            <a:r>
              <a:rPr sz="614" spc="-13" dirty="0">
                <a:solidFill>
                  <a:srgbClr val="2A2A2A"/>
                </a:solidFill>
                <a:latin typeface="Arial"/>
                <a:cs typeface="Arial"/>
              </a:rPr>
              <a:t>eques</a:t>
            </a:r>
            <a:r>
              <a:rPr sz="614" dirty="0">
                <a:solidFill>
                  <a:srgbClr val="2A2A2A"/>
                </a:solidFill>
                <a:latin typeface="Arial"/>
                <a:cs typeface="Arial"/>
              </a:rPr>
              <a:t>t</a:t>
            </a:r>
            <a:r>
              <a:rPr sz="614" spc="20" dirty="0">
                <a:solidFill>
                  <a:srgbClr val="2A2A2A"/>
                </a:solidFill>
                <a:latin typeface="Arial"/>
                <a:cs typeface="Arial"/>
              </a:rPr>
              <a:t> </a:t>
            </a:r>
            <a:r>
              <a:rPr sz="614" spc="-6" dirty="0">
                <a:solidFill>
                  <a:srgbClr val="2A2A2A"/>
                </a:solidFill>
                <a:latin typeface="Arial"/>
                <a:cs typeface="Arial"/>
              </a:rPr>
              <a:t>t</a:t>
            </a:r>
            <a:r>
              <a:rPr sz="614" spc="-13" dirty="0">
                <a:solidFill>
                  <a:srgbClr val="2A2A2A"/>
                </a:solidFill>
                <a:latin typeface="Arial"/>
                <a:cs typeface="Arial"/>
              </a:rPr>
              <a:t>he</a:t>
            </a:r>
            <a:r>
              <a:rPr sz="614" dirty="0">
                <a:solidFill>
                  <a:srgbClr val="2A2A2A"/>
                </a:solidFill>
                <a:latin typeface="Arial"/>
                <a:cs typeface="Arial"/>
              </a:rPr>
              <a:t>m</a:t>
            </a:r>
            <a:r>
              <a:rPr sz="614" spc="22" dirty="0">
                <a:solidFill>
                  <a:srgbClr val="2A2A2A"/>
                </a:solidFill>
                <a:latin typeface="Arial"/>
                <a:cs typeface="Arial"/>
              </a:rPr>
              <a:t> </a:t>
            </a:r>
            <a:r>
              <a:rPr sz="614" spc="-31" dirty="0">
                <a:solidFill>
                  <a:srgbClr val="2A2A2A"/>
                </a:solidFill>
                <a:latin typeface="Arial"/>
                <a:cs typeface="Arial"/>
              </a:rPr>
              <a:t>be</a:t>
            </a:r>
            <a:r>
              <a:rPr sz="614" spc="9" dirty="0">
                <a:solidFill>
                  <a:srgbClr val="2A2A2A"/>
                </a:solidFill>
                <a:latin typeface="Arial"/>
                <a:cs typeface="Arial"/>
              </a:rPr>
              <a:t>f</a:t>
            </a:r>
            <a:r>
              <a:rPr sz="614" spc="-13" dirty="0">
                <a:solidFill>
                  <a:srgbClr val="2A2A2A"/>
                </a:solidFill>
                <a:latin typeface="Arial"/>
                <a:cs typeface="Arial"/>
              </a:rPr>
              <a:t>o</a:t>
            </a:r>
            <a:r>
              <a:rPr sz="614" spc="-7" dirty="0">
                <a:solidFill>
                  <a:srgbClr val="2A2A2A"/>
                </a:solidFill>
                <a:latin typeface="Arial"/>
                <a:cs typeface="Arial"/>
              </a:rPr>
              <a:t>r</a:t>
            </a:r>
            <a:r>
              <a:rPr sz="614" spc="-17" dirty="0">
                <a:solidFill>
                  <a:srgbClr val="2A2A2A"/>
                </a:solidFill>
                <a:latin typeface="Arial"/>
                <a:cs typeface="Arial"/>
              </a:rPr>
              <a:t>e</a:t>
            </a:r>
            <a:r>
              <a:rPr sz="614" spc="-3" dirty="0">
                <a:solidFill>
                  <a:srgbClr val="2A2A2A"/>
                </a:solidFill>
                <a:latin typeface="Arial"/>
                <a:cs typeface="Arial"/>
              </a:rPr>
              <a:t> </a:t>
            </a:r>
            <a:r>
              <a:rPr sz="614" spc="-13" dirty="0">
                <a:solidFill>
                  <a:srgbClr val="2A2A2A"/>
                </a:solidFill>
                <a:latin typeface="Arial"/>
                <a:cs typeface="Arial"/>
              </a:rPr>
              <a:t>you</a:t>
            </a:r>
            <a:r>
              <a:rPr sz="614" dirty="0">
                <a:solidFill>
                  <a:srgbClr val="2A2A2A"/>
                </a:solidFill>
                <a:latin typeface="Arial"/>
                <a:cs typeface="Arial"/>
              </a:rPr>
              <a:t>r</a:t>
            </a:r>
            <a:r>
              <a:rPr sz="614" spc="-14" dirty="0">
                <a:solidFill>
                  <a:srgbClr val="2A2A2A"/>
                </a:solidFill>
                <a:latin typeface="Arial"/>
                <a:cs typeface="Arial"/>
              </a:rPr>
              <a:t> </a:t>
            </a:r>
            <a:r>
              <a:rPr sz="614" spc="-10" dirty="0">
                <a:solidFill>
                  <a:srgbClr val="2A2A2A"/>
                </a:solidFill>
                <a:latin typeface="Arial"/>
                <a:cs typeface="Arial"/>
              </a:rPr>
              <a:t>s</a:t>
            </a:r>
            <a:r>
              <a:rPr sz="614" dirty="0">
                <a:solidFill>
                  <a:srgbClr val="2A2A2A"/>
                </a:solidFill>
                <a:latin typeface="Arial"/>
                <a:cs typeface="Arial"/>
              </a:rPr>
              <a:t>c</a:t>
            </a:r>
            <a:r>
              <a:rPr sz="614" spc="-27" dirty="0">
                <a:solidFill>
                  <a:srgbClr val="2A2A2A"/>
                </a:solidFill>
                <a:latin typeface="Arial"/>
                <a:cs typeface="Arial"/>
              </a:rPr>
              <a:t>h</a:t>
            </a:r>
            <a:r>
              <a:rPr sz="614" spc="-13" dirty="0">
                <a:solidFill>
                  <a:srgbClr val="2A2A2A"/>
                </a:solidFill>
                <a:latin typeface="Arial"/>
                <a:cs typeface="Arial"/>
              </a:rPr>
              <a:t>edu</a:t>
            </a:r>
            <a:r>
              <a:rPr sz="614" spc="-6" dirty="0">
                <a:solidFill>
                  <a:srgbClr val="2A2A2A"/>
                </a:solidFill>
                <a:latin typeface="Arial"/>
                <a:cs typeface="Arial"/>
              </a:rPr>
              <a:t>l</a:t>
            </a:r>
            <a:r>
              <a:rPr sz="614" spc="-13" dirty="0">
                <a:solidFill>
                  <a:srgbClr val="2A2A2A"/>
                </a:solidFill>
                <a:latin typeface="Arial"/>
                <a:cs typeface="Arial"/>
              </a:rPr>
              <a:t>e</a:t>
            </a:r>
            <a:r>
              <a:rPr sz="614" dirty="0">
                <a:solidFill>
                  <a:srgbClr val="2A2A2A"/>
                </a:solidFill>
                <a:latin typeface="Arial"/>
                <a:cs typeface="Arial"/>
              </a:rPr>
              <a:t>d</a:t>
            </a:r>
            <a:r>
              <a:rPr sz="614" spc="29" dirty="0">
                <a:solidFill>
                  <a:srgbClr val="2A2A2A"/>
                </a:solidFill>
                <a:latin typeface="Arial"/>
                <a:cs typeface="Arial"/>
              </a:rPr>
              <a:t> </a:t>
            </a:r>
            <a:r>
              <a:rPr sz="614" spc="-13" dirty="0">
                <a:solidFill>
                  <a:srgbClr val="2A2A2A"/>
                </a:solidFill>
                <a:latin typeface="Arial"/>
                <a:cs typeface="Arial"/>
              </a:rPr>
              <a:t>appea</a:t>
            </a:r>
            <a:r>
              <a:rPr sz="614" spc="-6" dirty="0">
                <a:solidFill>
                  <a:srgbClr val="2A2A2A"/>
                </a:solidFill>
                <a:latin typeface="Arial"/>
                <a:cs typeface="Arial"/>
              </a:rPr>
              <a:t>r</a:t>
            </a:r>
            <a:r>
              <a:rPr sz="614" spc="-13" dirty="0">
                <a:solidFill>
                  <a:srgbClr val="2A2A2A"/>
                </a:solidFill>
                <a:latin typeface="Arial"/>
                <a:cs typeface="Arial"/>
              </a:rPr>
              <a:t>an</a:t>
            </a:r>
            <a:r>
              <a:rPr sz="614" dirty="0">
                <a:solidFill>
                  <a:srgbClr val="2A2A2A"/>
                </a:solidFill>
                <a:latin typeface="Arial"/>
                <a:cs typeface="Arial"/>
              </a:rPr>
              <a:t>ce</a:t>
            </a:r>
            <a:r>
              <a:rPr sz="614" spc="50" dirty="0">
                <a:solidFill>
                  <a:srgbClr val="2A2A2A"/>
                </a:solidFill>
                <a:latin typeface="Arial"/>
                <a:cs typeface="Arial"/>
              </a:rPr>
              <a:t> </a:t>
            </a:r>
            <a:r>
              <a:rPr sz="614" spc="-18" dirty="0">
                <a:solidFill>
                  <a:srgbClr val="2A2A2A"/>
                </a:solidFill>
                <a:latin typeface="Arial"/>
                <a:cs typeface="Arial"/>
              </a:rPr>
              <a:t>f</a:t>
            </a:r>
            <a:r>
              <a:rPr sz="614" spc="-17" dirty="0">
                <a:solidFill>
                  <a:srgbClr val="2A2A2A"/>
                </a:solidFill>
                <a:latin typeface="Arial"/>
                <a:cs typeface="Arial"/>
              </a:rPr>
              <a:t>r</a:t>
            </a:r>
            <a:r>
              <a:rPr sz="614" dirty="0">
                <a:solidFill>
                  <a:srgbClr val="2A2A2A"/>
                </a:solidFill>
                <a:latin typeface="Arial"/>
                <a:cs typeface="Arial"/>
              </a:rPr>
              <a:t>o</a:t>
            </a:r>
            <a:r>
              <a:rPr sz="614" spc="19" dirty="0">
                <a:solidFill>
                  <a:srgbClr val="2A2A2A"/>
                </a:solidFill>
                <a:latin typeface="Arial"/>
                <a:cs typeface="Arial"/>
              </a:rPr>
              <a:t>m</a:t>
            </a:r>
            <a:r>
              <a:rPr sz="614" spc="-5" dirty="0">
                <a:solidFill>
                  <a:srgbClr val="2A2A2A"/>
                </a:solidFill>
                <a:latin typeface="Arial"/>
                <a:cs typeface="Arial"/>
              </a:rPr>
              <a:t> </a:t>
            </a:r>
            <a:r>
              <a:rPr sz="614" spc="-6" dirty="0">
                <a:solidFill>
                  <a:srgbClr val="2A2A2A"/>
                </a:solidFill>
                <a:latin typeface="Arial"/>
                <a:cs typeface="Arial"/>
              </a:rPr>
              <a:t>t</a:t>
            </a:r>
            <a:r>
              <a:rPr sz="614" spc="-13" dirty="0">
                <a:solidFill>
                  <a:srgbClr val="2A2A2A"/>
                </a:solidFill>
                <a:latin typeface="Arial"/>
                <a:cs typeface="Arial"/>
              </a:rPr>
              <a:t>h</a:t>
            </a:r>
            <a:r>
              <a:rPr sz="614" dirty="0">
                <a:solidFill>
                  <a:srgbClr val="2A2A2A"/>
                </a:solidFill>
                <a:latin typeface="Arial"/>
                <a:cs typeface="Arial"/>
              </a:rPr>
              <a:t>e</a:t>
            </a:r>
            <a:r>
              <a:rPr sz="614" spc="27" dirty="0">
                <a:solidFill>
                  <a:srgbClr val="2A2A2A"/>
                </a:solidFill>
                <a:latin typeface="Arial"/>
                <a:cs typeface="Arial"/>
              </a:rPr>
              <a:t> </a:t>
            </a:r>
            <a:r>
              <a:rPr sz="614" spc="-13" dirty="0">
                <a:solidFill>
                  <a:srgbClr val="2A2A2A"/>
                </a:solidFill>
                <a:latin typeface="Arial"/>
                <a:cs typeface="Arial"/>
              </a:rPr>
              <a:t>pe</a:t>
            </a:r>
            <a:r>
              <a:rPr sz="614" dirty="0">
                <a:solidFill>
                  <a:srgbClr val="2A2A2A"/>
                </a:solidFill>
                <a:latin typeface="Arial"/>
                <a:cs typeface="Arial"/>
              </a:rPr>
              <a:t>r</a:t>
            </a:r>
            <a:r>
              <a:rPr sz="614" spc="-20" dirty="0">
                <a:solidFill>
                  <a:srgbClr val="2A2A2A"/>
                </a:solidFill>
                <a:latin typeface="Arial"/>
                <a:cs typeface="Arial"/>
              </a:rPr>
              <a:t>s</a:t>
            </a:r>
            <a:r>
              <a:rPr sz="614" spc="-13" dirty="0">
                <a:solidFill>
                  <a:srgbClr val="2A2A2A"/>
                </a:solidFill>
                <a:latin typeface="Arial"/>
                <a:cs typeface="Arial"/>
              </a:rPr>
              <a:t>o</a:t>
            </a:r>
            <a:r>
              <a:rPr sz="614" dirty="0">
                <a:solidFill>
                  <a:srgbClr val="2A2A2A"/>
                </a:solidFill>
                <a:latin typeface="Arial"/>
                <a:cs typeface="Arial"/>
              </a:rPr>
              <a:t>n</a:t>
            </a:r>
            <a:r>
              <a:rPr sz="614" spc="-20" dirty="0">
                <a:solidFill>
                  <a:srgbClr val="2A2A2A"/>
                </a:solidFill>
                <a:latin typeface="Arial"/>
                <a:cs typeface="Arial"/>
              </a:rPr>
              <a:t> </a:t>
            </a:r>
            <a:r>
              <a:rPr sz="614" spc="-10" dirty="0">
                <a:solidFill>
                  <a:srgbClr val="2A2A2A"/>
                </a:solidFill>
                <a:latin typeface="Arial"/>
                <a:cs typeface="Arial"/>
              </a:rPr>
              <a:t>n</a:t>
            </a:r>
            <a:r>
              <a:rPr sz="614" spc="-13" dirty="0">
                <a:solidFill>
                  <a:srgbClr val="2A2A2A"/>
                </a:solidFill>
                <a:latin typeface="Arial"/>
                <a:cs typeface="Arial"/>
              </a:rPr>
              <a:t>a</a:t>
            </a:r>
            <a:r>
              <a:rPr sz="614" spc="-20" dirty="0">
                <a:solidFill>
                  <a:srgbClr val="2A2A2A"/>
                </a:solidFill>
                <a:latin typeface="Arial"/>
                <a:cs typeface="Arial"/>
              </a:rPr>
              <a:t>m</a:t>
            </a:r>
            <a:r>
              <a:rPr sz="614" spc="-13" dirty="0">
                <a:solidFill>
                  <a:srgbClr val="2A2A2A"/>
                </a:solidFill>
                <a:latin typeface="Arial"/>
                <a:cs typeface="Arial"/>
              </a:rPr>
              <a:t>e</a:t>
            </a:r>
            <a:r>
              <a:rPr sz="614" dirty="0">
                <a:solidFill>
                  <a:srgbClr val="2A2A2A"/>
                </a:solidFill>
                <a:latin typeface="Arial"/>
                <a:cs typeface="Arial"/>
              </a:rPr>
              <a:t>d</a:t>
            </a:r>
            <a:r>
              <a:rPr sz="614" spc="-20" dirty="0">
                <a:solidFill>
                  <a:srgbClr val="2A2A2A"/>
                </a:solidFill>
                <a:latin typeface="Arial"/>
                <a:cs typeface="Arial"/>
              </a:rPr>
              <a:t> </a:t>
            </a:r>
            <a:r>
              <a:rPr sz="614" spc="-18" dirty="0">
                <a:solidFill>
                  <a:srgbClr val="2A2A2A"/>
                </a:solidFill>
                <a:latin typeface="Arial"/>
                <a:cs typeface="Arial"/>
              </a:rPr>
              <a:t>i</a:t>
            </a:r>
            <a:r>
              <a:rPr sz="614" spc="-37" dirty="0">
                <a:solidFill>
                  <a:srgbClr val="2A2A2A"/>
                </a:solidFill>
                <a:latin typeface="Arial"/>
                <a:cs typeface="Arial"/>
              </a:rPr>
              <a:t>n</a:t>
            </a:r>
            <a:r>
              <a:rPr sz="614" spc="44" dirty="0">
                <a:solidFill>
                  <a:srgbClr val="2A2A2A"/>
                </a:solidFill>
                <a:latin typeface="Arial"/>
                <a:cs typeface="Arial"/>
              </a:rPr>
              <a:t> </a:t>
            </a:r>
            <a:r>
              <a:rPr sz="614" spc="-55" dirty="0">
                <a:solidFill>
                  <a:srgbClr val="2A2A2A"/>
                </a:solidFill>
                <a:latin typeface="Arial"/>
                <a:cs typeface="Arial"/>
              </a:rPr>
              <a:t>i</a:t>
            </a:r>
            <a:r>
              <a:rPr sz="614" spc="26" dirty="0">
                <a:solidFill>
                  <a:srgbClr val="2A2A2A"/>
                </a:solidFill>
                <a:latin typeface="Arial"/>
                <a:cs typeface="Arial"/>
              </a:rPr>
              <a:t>t</a:t>
            </a:r>
            <a:r>
              <a:rPr sz="614" spc="-31" dirty="0">
                <a:solidFill>
                  <a:srgbClr val="2A2A2A"/>
                </a:solidFill>
                <a:latin typeface="Arial"/>
                <a:cs typeface="Arial"/>
              </a:rPr>
              <a:t>e</a:t>
            </a:r>
            <a:r>
              <a:rPr sz="614" spc="-15" dirty="0">
                <a:solidFill>
                  <a:srgbClr val="2A2A2A"/>
                </a:solidFill>
                <a:latin typeface="Arial"/>
                <a:cs typeface="Arial"/>
              </a:rPr>
              <a:t>m</a:t>
            </a:r>
            <a:r>
              <a:rPr sz="614" spc="20" dirty="0">
                <a:solidFill>
                  <a:srgbClr val="2A2A2A"/>
                </a:solidFill>
                <a:latin typeface="Arial"/>
                <a:cs typeface="Arial"/>
              </a:rPr>
              <a:t> </a:t>
            </a:r>
            <a:r>
              <a:rPr sz="614" spc="-13" dirty="0">
                <a:solidFill>
                  <a:srgbClr val="2A2A2A"/>
                </a:solidFill>
                <a:latin typeface="Arial"/>
                <a:cs typeface="Arial"/>
              </a:rPr>
              <a:t>2</a:t>
            </a:r>
            <a:r>
              <a:rPr sz="614" spc="-34" dirty="0">
                <a:solidFill>
                  <a:srgbClr val="2A2A2A"/>
                </a:solidFill>
                <a:latin typeface="Arial"/>
                <a:cs typeface="Arial"/>
              </a:rPr>
              <a:t>.</a:t>
            </a:r>
            <a:endParaRPr sz="614" dirty="0">
              <a:latin typeface="Arial"/>
              <a:cs typeface="Arial"/>
            </a:endParaRPr>
          </a:p>
        </p:txBody>
      </p:sp>
      <p:sp>
        <p:nvSpPr>
          <p:cNvPr id="17" name="object 17"/>
          <p:cNvSpPr txBox="1"/>
          <p:nvPr/>
        </p:nvSpPr>
        <p:spPr>
          <a:xfrm>
            <a:off x="2395798" y="4218341"/>
            <a:ext cx="4359749" cy="178031"/>
          </a:xfrm>
          <a:prstGeom prst="rect">
            <a:avLst/>
          </a:prstGeom>
        </p:spPr>
        <p:txBody>
          <a:bodyPr wrap="square" lIns="0" tIns="3983" rIns="0" bIns="0" rtlCol="0">
            <a:noAutofit/>
          </a:bodyPr>
          <a:lstStyle/>
          <a:p>
            <a:pPr marL="8659">
              <a:lnSpc>
                <a:spcPts val="627"/>
              </a:lnSpc>
            </a:pPr>
            <a:r>
              <a:rPr sz="545" b="1" spc="27" dirty="0">
                <a:solidFill>
                  <a:srgbClr val="2A2A2A"/>
                </a:solidFill>
                <a:latin typeface="Arial"/>
                <a:cs typeface="Arial"/>
              </a:rPr>
              <a:t>DISOBEDIENCE OF THIS SUBPOENA MAY BE PUNISHED  AS CONTEMPT BY THIS COURT. YOU WILL ALSO  BE LIABLE</a:t>
            </a:r>
            <a:endParaRPr sz="545" dirty="0">
              <a:latin typeface="Arial"/>
              <a:cs typeface="Arial"/>
            </a:endParaRPr>
          </a:p>
          <a:p>
            <a:pPr marL="8659" marR="10391">
              <a:lnSpc>
                <a:spcPct val="95825"/>
              </a:lnSpc>
              <a:spcBef>
                <a:spcPts val="61"/>
              </a:spcBef>
            </a:pPr>
            <a:r>
              <a:rPr sz="545" b="1" spc="23" dirty="0">
                <a:solidFill>
                  <a:srgbClr val="2A2A2A"/>
                </a:solidFill>
                <a:latin typeface="Arial"/>
                <a:cs typeface="Arial"/>
              </a:rPr>
              <a:t>FOR THE SUM OF FIVE HUNDRED  DOLLARS  AND ALL DAMAGES RESULTING FROM YOUR  FAILURE  TO OBEY.</a:t>
            </a:r>
            <a:endParaRPr sz="545" dirty="0">
              <a:latin typeface="Arial"/>
              <a:cs typeface="Arial"/>
            </a:endParaRPr>
          </a:p>
        </p:txBody>
      </p:sp>
      <p:sp>
        <p:nvSpPr>
          <p:cNvPr id="16" name="object 16"/>
          <p:cNvSpPr txBox="1"/>
          <p:nvPr/>
        </p:nvSpPr>
        <p:spPr>
          <a:xfrm>
            <a:off x="2289810" y="4471097"/>
            <a:ext cx="441132" cy="95250"/>
          </a:xfrm>
          <a:prstGeom prst="rect">
            <a:avLst/>
          </a:prstGeom>
        </p:spPr>
        <p:txBody>
          <a:bodyPr wrap="square" lIns="0" tIns="4416" rIns="0" bIns="0" rtlCol="0">
            <a:noAutofit/>
          </a:bodyPr>
          <a:lstStyle/>
          <a:p>
            <a:pPr marL="8659">
              <a:lnSpc>
                <a:spcPts val="695"/>
              </a:lnSpc>
            </a:pPr>
            <a:r>
              <a:rPr sz="614" spc="-14" dirty="0">
                <a:solidFill>
                  <a:srgbClr val="2A2A2A"/>
                </a:solidFill>
                <a:latin typeface="Arial"/>
                <a:cs typeface="Arial"/>
              </a:rPr>
              <a:t>Date issued:</a:t>
            </a:r>
            <a:endParaRPr sz="614" dirty="0">
              <a:latin typeface="Arial"/>
              <a:cs typeface="Arial"/>
            </a:endParaRPr>
          </a:p>
        </p:txBody>
      </p:sp>
      <p:sp>
        <p:nvSpPr>
          <p:cNvPr id="15" name="object 15"/>
          <p:cNvSpPr txBox="1"/>
          <p:nvPr/>
        </p:nvSpPr>
        <p:spPr>
          <a:xfrm>
            <a:off x="4910397" y="4593173"/>
            <a:ext cx="108226" cy="155864"/>
          </a:xfrm>
          <a:prstGeom prst="rect">
            <a:avLst/>
          </a:prstGeom>
        </p:spPr>
        <p:txBody>
          <a:bodyPr wrap="square" lIns="0" tIns="7512" rIns="0" bIns="0" rtlCol="0">
            <a:noAutofit/>
          </a:bodyPr>
          <a:lstStyle/>
          <a:p>
            <a:pPr marL="8659">
              <a:lnSpc>
                <a:spcPts val="1183"/>
              </a:lnSpc>
            </a:pPr>
            <a:r>
              <a:rPr sz="1091" spc="188" dirty="0">
                <a:solidFill>
                  <a:srgbClr val="50504F"/>
                </a:solidFill>
                <a:latin typeface="Times New Roman"/>
                <a:cs typeface="Times New Roman"/>
              </a:rPr>
              <a:t>)</a:t>
            </a:r>
            <a:endParaRPr sz="1091" dirty="0">
              <a:latin typeface="Times New Roman"/>
              <a:cs typeface="Times New Roman"/>
            </a:endParaRPr>
          </a:p>
        </p:txBody>
      </p:sp>
      <p:sp>
        <p:nvSpPr>
          <p:cNvPr id="14" name="object 14"/>
          <p:cNvSpPr txBox="1"/>
          <p:nvPr/>
        </p:nvSpPr>
        <p:spPr>
          <a:xfrm>
            <a:off x="3000548" y="4749841"/>
            <a:ext cx="604733" cy="69273"/>
          </a:xfrm>
          <a:prstGeom prst="rect">
            <a:avLst/>
          </a:prstGeom>
        </p:spPr>
        <p:txBody>
          <a:bodyPr wrap="square" lIns="0" tIns="1732" rIns="0" bIns="0" rtlCol="0">
            <a:noAutofit/>
          </a:bodyPr>
          <a:lstStyle/>
          <a:p>
            <a:pPr marL="8659">
              <a:lnSpc>
                <a:spcPct val="95825"/>
              </a:lnSpc>
            </a:pPr>
            <a:r>
              <a:rPr sz="409" spc="-3" dirty="0">
                <a:solidFill>
                  <a:srgbClr val="2A2A2A"/>
                </a:solidFill>
                <a:latin typeface="Arial"/>
                <a:cs typeface="Arial"/>
              </a:rPr>
              <a:t>(TYPE OR PRINT NAME)</a:t>
            </a:r>
            <a:endParaRPr sz="409" dirty="0">
              <a:latin typeface="Arial"/>
              <a:cs typeface="Arial"/>
            </a:endParaRPr>
          </a:p>
        </p:txBody>
      </p:sp>
      <p:sp>
        <p:nvSpPr>
          <p:cNvPr id="13" name="object 13"/>
          <p:cNvSpPr txBox="1"/>
          <p:nvPr/>
        </p:nvSpPr>
        <p:spPr>
          <a:xfrm>
            <a:off x="5286548" y="4764389"/>
            <a:ext cx="1176061" cy="69273"/>
          </a:xfrm>
          <a:prstGeom prst="rect">
            <a:avLst/>
          </a:prstGeom>
        </p:spPr>
        <p:txBody>
          <a:bodyPr wrap="square" lIns="0" tIns="1732" rIns="0" bIns="0" rtlCol="0">
            <a:noAutofit/>
          </a:bodyPr>
          <a:lstStyle/>
          <a:p>
            <a:pPr marL="8659">
              <a:lnSpc>
                <a:spcPct val="95825"/>
              </a:lnSpc>
            </a:pPr>
            <a:r>
              <a:rPr sz="409" spc="-8" dirty="0">
                <a:solidFill>
                  <a:srgbClr val="2A2A2A"/>
                </a:solidFill>
                <a:latin typeface="Arial"/>
                <a:cs typeface="Arial"/>
              </a:rPr>
              <a:t>(SIGNATURE  OF PERSON IS</a:t>
            </a:r>
            <a:r>
              <a:rPr sz="409" spc="-8" dirty="0">
                <a:solidFill>
                  <a:srgbClr val="3D3D3D"/>
                </a:solidFill>
                <a:latin typeface="Arial"/>
                <a:cs typeface="Arial"/>
              </a:rPr>
              <a:t>S</a:t>
            </a:r>
            <a:r>
              <a:rPr sz="409" spc="-8" dirty="0">
                <a:solidFill>
                  <a:srgbClr val="2A2A2A"/>
                </a:solidFill>
                <a:latin typeface="Arial"/>
                <a:cs typeface="Arial"/>
              </a:rPr>
              <a:t>UING SUBPOENA)</a:t>
            </a:r>
            <a:endParaRPr sz="409" dirty="0">
              <a:latin typeface="Arial"/>
              <a:cs typeface="Arial"/>
            </a:endParaRPr>
          </a:p>
        </p:txBody>
      </p:sp>
      <p:sp>
        <p:nvSpPr>
          <p:cNvPr id="11" name="object 11"/>
          <p:cNvSpPr txBox="1"/>
          <p:nvPr/>
        </p:nvSpPr>
        <p:spPr>
          <a:xfrm>
            <a:off x="5781156" y="4968050"/>
            <a:ext cx="184940" cy="69273"/>
          </a:xfrm>
          <a:prstGeom prst="rect">
            <a:avLst/>
          </a:prstGeom>
        </p:spPr>
        <p:txBody>
          <a:bodyPr wrap="square" lIns="0" tIns="1732" rIns="0" bIns="0" rtlCol="0">
            <a:noAutofit/>
          </a:bodyPr>
          <a:lstStyle/>
          <a:p>
            <a:pPr marL="8659">
              <a:lnSpc>
                <a:spcPct val="95825"/>
              </a:lnSpc>
            </a:pPr>
            <a:r>
              <a:rPr sz="409" spc="-10" dirty="0">
                <a:solidFill>
                  <a:srgbClr val="2A2A2A"/>
                </a:solidFill>
                <a:latin typeface="Arial"/>
                <a:cs typeface="Arial"/>
              </a:rPr>
              <a:t>(TITLE)</a:t>
            </a:r>
            <a:endParaRPr sz="409" dirty="0">
              <a:latin typeface="Arial"/>
              <a:cs typeface="Arial"/>
            </a:endParaRPr>
          </a:p>
        </p:txBody>
      </p:sp>
      <p:sp>
        <p:nvSpPr>
          <p:cNvPr id="10" name="object 10"/>
          <p:cNvSpPr txBox="1"/>
          <p:nvPr/>
        </p:nvSpPr>
        <p:spPr>
          <a:xfrm>
            <a:off x="2354233" y="5286259"/>
            <a:ext cx="2810650" cy="184097"/>
          </a:xfrm>
          <a:prstGeom prst="rect">
            <a:avLst/>
          </a:prstGeom>
        </p:spPr>
        <p:txBody>
          <a:bodyPr wrap="square" lIns="0" tIns="5087" rIns="0" bIns="0" rtlCol="0">
            <a:noAutofit/>
          </a:bodyPr>
          <a:lstStyle/>
          <a:p>
            <a:pPr marL="1299175">
              <a:lnSpc>
                <a:spcPts val="801"/>
              </a:lnSpc>
            </a:pPr>
            <a:r>
              <a:rPr sz="750" b="1" spc="23" dirty="0">
                <a:solidFill>
                  <a:srgbClr val="2A2A2A"/>
                </a:solidFill>
                <a:latin typeface="Arial"/>
                <a:cs typeface="Arial"/>
              </a:rPr>
              <a:t>Requests for Accommodations</a:t>
            </a:r>
            <a:endParaRPr sz="750" dirty="0">
              <a:latin typeface="Arial"/>
              <a:cs typeface="Arial"/>
            </a:endParaRPr>
          </a:p>
          <a:p>
            <a:pPr marL="8659" marR="14286">
              <a:lnSpc>
                <a:spcPts val="592"/>
              </a:lnSpc>
            </a:pPr>
            <a:r>
              <a:rPr sz="614" spc="-5" dirty="0">
                <a:solidFill>
                  <a:srgbClr val="2A2A2A"/>
                </a:solidFill>
                <a:latin typeface="Arial"/>
                <a:cs typeface="Arial"/>
              </a:rPr>
              <a:t>Assistive listening systems, computer-</a:t>
            </a:r>
            <a:endParaRPr sz="614" dirty="0">
              <a:latin typeface="Arial"/>
              <a:cs typeface="Arial"/>
            </a:endParaRPr>
          </a:p>
        </p:txBody>
      </p:sp>
      <p:sp>
        <p:nvSpPr>
          <p:cNvPr id="9" name="object 9"/>
          <p:cNvSpPr txBox="1"/>
          <p:nvPr/>
        </p:nvSpPr>
        <p:spPr>
          <a:xfrm>
            <a:off x="3642706" y="5375106"/>
            <a:ext cx="2707472" cy="95250"/>
          </a:xfrm>
          <a:prstGeom prst="rect">
            <a:avLst/>
          </a:prstGeom>
        </p:spPr>
        <p:txBody>
          <a:bodyPr wrap="square" lIns="0" tIns="4416" rIns="0" bIns="0" rtlCol="0">
            <a:noAutofit/>
          </a:bodyPr>
          <a:lstStyle/>
          <a:p>
            <a:pPr marL="8659">
              <a:lnSpc>
                <a:spcPts val="695"/>
              </a:lnSpc>
            </a:pPr>
            <a:r>
              <a:rPr sz="614" spc="-7" dirty="0">
                <a:solidFill>
                  <a:srgbClr val="2A2A2A"/>
                </a:solidFill>
                <a:latin typeface="Arial"/>
                <a:cs typeface="Arial"/>
              </a:rPr>
              <a:t>assisted real-time captioning, or sign language interpreter services are available</a:t>
            </a:r>
            <a:endParaRPr sz="614" dirty="0">
              <a:latin typeface="Arial"/>
              <a:cs typeface="Arial"/>
            </a:endParaRPr>
          </a:p>
        </p:txBody>
      </p:sp>
      <p:sp>
        <p:nvSpPr>
          <p:cNvPr id="8" name="object 8"/>
          <p:cNvSpPr txBox="1"/>
          <p:nvPr/>
        </p:nvSpPr>
        <p:spPr>
          <a:xfrm>
            <a:off x="2358390" y="5449921"/>
            <a:ext cx="3472243" cy="95250"/>
          </a:xfrm>
          <a:prstGeom prst="rect">
            <a:avLst/>
          </a:prstGeom>
        </p:spPr>
        <p:txBody>
          <a:bodyPr wrap="square" lIns="0" tIns="4416" rIns="0" bIns="0" rtlCol="0">
            <a:noAutofit/>
          </a:bodyPr>
          <a:lstStyle/>
          <a:p>
            <a:pPr marL="8659">
              <a:lnSpc>
                <a:spcPts val="695"/>
              </a:lnSpc>
            </a:pPr>
            <a:r>
              <a:rPr sz="614" spc="-6" dirty="0">
                <a:solidFill>
                  <a:srgbClr val="2A2A2A"/>
                </a:solidFill>
                <a:latin typeface="Arial"/>
                <a:cs typeface="Arial"/>
              </a:rPr>
              <a:t>if you ask at least 5 days before the date on which you are to appear. Contact the clerk's office or go to</a:t>
            </a:r>
            <a:endParaRPr sz="614" dirty="0">
              <a:latin typeface="Arial"/>
              <a:cs typeface="Arial"/>
            </a:endParaRPr>
          </a:p>
        </p:txBody>
      </p:sp>
      <p:sp>
        <p:nvSpPr>
          <p:cNvPr id="7" name="object 7"/>
          <p:cNvSpPr txBox="1"/>
          <p:nvPr/>
        </p:nvSpPr>
        <p:spPr>
          <a:xfrm>
            <a:off x="2358391" y="5526813"/>
            <a:ext cx="3934394" cy="95250"/>
          </a:xfrm>
          <a:prstGeom prst="rect">
            <a:avLst/>
          </a:prstGeom>
        </p:spPr>
        <p:txBody>
          <a:bodyPr wrap="square" lIns="0" tIns="4416" rIns="0" bIns="0" rtlCol="0">
            <a:noAutofit/>
          </a:bodyPr>
          <a:lstStyle/>
          <a:p>
            <a:pPr marL="8659">
              <a:lnSpc>
                <a:spcPts val="695"/>
              </a:lnSpc>
            </a:pPr>
            <a:r>
              <a:rPr sz="545" i="1" spc="15" dirty="0">
                <a:solidFill>
                  <a:srgbClr val="2A2A2A"/>
                </a:solidFill>
                <a:latin typeface="Arial"/>
                <a:cs typeface="Arial"/>
              </a:rPr>
              <a:t>www .courtinfo.ca.gov/forms </a:t>
            </a:r>
            <a:r>
              <a:rPr sz="614" spc="15" dirty="0">
                <a:solidFill>
                  <a:srgbClr val="2A2A2A"/>
                </a:solidFill>
                <a:latin typeface="Arial"/>
                <a:cs typeface="Arial"/>
              </a:rPr>
              <a:t>for </a:t>
            </a:r>
            <a:r>
              <a:rPr sz="545" i="1" spc="15" dirty="0">
                <a:solidFill>
                  <a:srgbClr val="2A2A2A"/>
                </a:solidFill>
                <a:latin typeface="Arial"/>
                <a:cs typeface="Arial"/>
              </a:rPr>
              <a:t>Request for Accommodations by Persons  With Disabilities and Order </a:t>
            </a:r>
            <a:r>
              <a:rPr sz="614" spc="15" dirty="0">
                <a:solidFill>
                  <a:srgbClr val="2A2A2A"/>
                </a:solidFill>
                <a:latin typeface="Arial"/>
                <a:cs typeface="Arial"/>
              </a:rPr>
              <a:t>(form MC-410).</a:t>
            </a:r>
            <a:endParaRPr sz="614" dirty="0">
              <a:latin typeface="Arial"/>
              <a:cs typeface="Arial"/>
            </a:endParaRPr>
          </a:p>
        </p:txBody>
      </p:sp>
      <p:sp>
        <p:nvSpPr>
          <p:cNvPr id="6" name="object 6"/>
          <p:cNvSpPr txBox="1"/>
          <p:nvPr/>
        </p:nvSpPr>
        <p:spPr>
          <a:xfrm>
            <a:off x="2356312" y="5601628"/>
            <a:ext cx="695039" cy="95250"/>
          </a:xfrm>
          <a:prstGeom prst="rect">
            <a:avLst/>
          </a:prstGeom>
        </p:spPr>
        <p:txBody>
          <a:bodyPr wrap="square" lIns="0" tIns="4416" rIns="0" bIns="0" rtlCol="0">
            <a:noAutofit/>
          </a:bodyPr>
          <a:lstStyle/>
          <a:p>
            <a:pPr marL="8659">
              <a:lnSpc>
                <a:spcPts val="695"/>
              </a:lnSpc>
            </a:pPr>
            <a:r>
              <a:rPr sz="614" spc="-7" dirty="0">
                <a:solidFill>
                  <a:srgbClr val="2A2A2A"/>
                </a:solidFill>
                <a:latin typeface="Arial"/>
                <a:cs typeface="Arial"/>
              </a:rPr>
              <a:t>(Civil Code, § 54.8.)</a:t>
            </a:r>
            <a:endParaRPr sz="614" dirty="0">
              <a:latin typeface="Arial"/>
              <a:cs typeface="Arial"/>
            </a:endParaRPr>
          </a:p>
        </p:txBody>
      </p:sp>
      <p:sp>
        <p:nvSpPr>
          <p:cNvPr id="5" name="object 5"/>
          <p:cNvSpPr txBox="1"/>
          <p:nvPr/>
        </p:nvSpPr>
        <p:spPr>
          <a:xfrm>
            <a:off x="4143548" y="6055454"/>
            <a:ext cx="883205" cy="86591"/>
          </a:xfrm>
          <a:prstGeom prst="rect">
            <a:avLst/>
          </a:prstGeom>
        </p:spPr>
        <p:txBody>
          <a:bodyPr wrap="square" lIns="0" tIns="3983" rIns="0" bIns="0" rtlCol="0">
            <a:noAutofit/>
          </a:bodyPr>
          <a:lstStyle/>
          <a:p>
            <a:pPr marL="8659">
              <a:lnSpc>
                <a:spcPts val="627"/>
              </a:lnSpc>
            </a:pPr>
            <a:r>
              <a:rPr sz="545" spc="-5" dirty="0">
                <a:solidFill>
                  <a:srgbClr val="2A2A2A"/>
                </a:solidFill>
                <a:latin typeface="Arial"/>
                <a:cs typeface="Arial"/>
              </a:rPr>
              <a:t>(Proof of service on reverse)</a:t>
            </a:r>
            <a:endParaRPr sz="545" dirty="0">
              <a:latin typeface="Arial"/>
              <a:cs typeface="Arial"/>
            </a:endParaRPr>
          </a:p>
        </p:txBody>
      </p:sp>
      <p:sp>
        <p:nvSpPr>
          <p:cNvPr id="4" name="object 4"/>
          <p:cNvSpPr txBox="1"/>
          <p:nvPr/>
        </p:nvSpPr>
        <p:spPr>
          <a:xfrm>
            <a:off x="5828953" y="6069487"/>
            <a:ext cx="1021394" cy="252152"/>
          </a:xfrm>
          <a:prstGeom prst="rect">
            <a:avLst/>
          </a:prstGeom>
        </p:spPr>
        <p:txBody>
          <a:bodyPr wrap="square" lIns="0" tIns="1732" rIns="0" bIns="0" rtlCol="0">
            <a:noAutofit/>
          </a:bodyPr>
          <a:lstStyle/>
          <a:p>
            <a:pPr marR="9180" algn="r">
              <a:lnSpc>
                <a:spcPct val="95825"/>
              </a:lnSpc>
            </a:pPr>
            <a:r>
              <a:rPr sz="409" dirty="0">
                <a:solidFill>
                  <a:srgbClr val="2A2A2A"/>
                </a:solidFill>
                <a:latin typeface="Arial"/>
                <a:cs typeface="Arial"/>
              </a:rPr>
              <a:t>Page 1 of 2</a:t>
            </a:r>
            <a:endParaRPr sz="409" dirty="0">
              <a:latin typeface="Arial"/>
              <a:cs typeface="Arial"/>
            </a:endParaRPr>
          </a:p>
          <a:p>
            <a:pPr marR="8659" algn="r">
              <a:lnSpc>
                <a:spcPct val="95825"/>
              </a:lnSpc>
              <a:spcBef>
                <a:spcPts val="348"/>
              </a:spcBef>
            </a:pPr>
            <a:r>
              <a:rPr sz="409" spc="-7" dirty="0">
                <a:solidFill>
                  <a:srgbClr val="2A2A2A"/>
                </a:solidFill>
                <a:latin typeface="Arial"/>
                <a:cs typeface="Arial"/>
              </a:rPr>
              <a:t>Code </a:t>
            </a:r>
            <a:r>
              <a:rPr sz="409" dirty="0">
                <a:solidFill>
                  <a:srgbClr val="2A2A2A"/>
                </a:solidFill>
                <a:latin typeface="Times New Roman"/>
                <a:cs typeface="Times New Roman"/>
              </a:rPr>
              <a:t>of </a:t>
            </a:r>
            <a:r>
              <a:rPr sz="409" spc="-7" dirty="0">
                <a:solidFill>
                  <a:srgbClr val="2A2A2A"/>
                </a:solidFill>
                <a:latin typeface="Arial"/>
                <a:cs typeface="Arial"/>
              </a:rPr>
              <a:t>Civil Procedure, $S 1985,1986, 1987</a:t>
            </a:r>
            <a:endParaRPr sz="409" dirty="0">
              <a:latin typeface="Arial"/>
              <a:cs typeface="Arial"/>
            </a:endParaRPr>
          </a:p>
          <a:p>
            <a:pPr marR="17545" algn="r">
              <a:lnSpc>
                <a:spcPct val="95825"/>
              </a:lnSpc>
              <a:spcBef>
                <a:spcPts val="149"/>
              </a:spcBef>
            </a:pPr>
            <a:r>
              <a:rPr sz="409" i="1" spc="-4" dirty="0">
                <a:solidFill>
                  <a:srgbClr val="90A7E8"/>
                </a:solidFill>
                <a:latin typeface="Arial"/>
                <a:cs typeface="Arial"/>
                <a:hlinkClick r:id="rId4"/>
              </a:rPr>
              <a:t>www.courts.ca.gov</a:t>
            </a:r>
            <a:endParaRPr sz="409" dirty="0">
              <a:latin typeface="Arial"/>
              <a:cs typeface="Arial"/>
            </a:endParaRPr>
          </a:p>
        </p:txBody>
      </p:sp>
      <p:sp>
        <p:nvSpPr>
          <p:cNvPr id="3" name="object 3"/>
          <p:cNvSpPr txBox="1"/>
          <p:nvPr/>
        </p:nvSpPr>
        <p:spPr>
          <a:xfrm>
            <a:off x="2283575" y="6163006"/>
            <a:ext cx="774835" cy="187728"/>
          </a:xfrm>
          <a:prstGeom prst="rect">
            <a:avLst/>
          </a:prstGeom>
        </p:spPr>
        <p:txBody>
          <a:bodyPr wrap="square" lIns="0" tIns="2598" rIns="0" bIns="0" rtlCol="0">
            <a:noAutofit/>
          </a:bodyPr>
          <a:lstStyle/>
          <a:p>
            <a:pPr marL="4161" marR="4161" indent="7567" algn="ctr">
              <a:lnSpc>
                <a:spcPct val="94866"/>
              </a:lnSpc>
            </a:pPr>
            <a:r>
              <a:rPr sz="409" spc="-5" dirty="0">
                <a:solidFill>
                  <a:srgbClr val="2A2A2A"/>
                </a:solidFill>
                <a:latin typeface="Arial"/>
                <a:cs typeface="Arial"/>
              </a:rPr>
              <a:t>Form Adopted </a:t>
            </a:r>
            <a:r>
              <a:rPr sz="409" spc="-5" dirty="0">
                <a:solidFill>
                  <a:srgbClr val="3D3D3D"/>
                </a:solidFill>
                <a:latin typeface="Arial"/>
                <a:cs typeface="Arial"/>
              </a:rPr>
              <a:t>for </a:t>
            </a:r>
            <a:r>
              <a:rPr sz="409" spc="-5" dirty="0">
                <a:solidFill>
                  <a:srgbClr val="2A2A2A"/>
                </a:solidFill>
                <a:latin typeface="Arial"/>
                <a:cs typeface="Arial"/>
              </a:rPr>
              <a:t>Mandatory Use Jud</a:t>
            </a:r>
            <a:r>
              <a:rPr sz="409" spc="-5" dirty="0">
                <a:solidFill>
                  <a:srgbClr val="3D3D3D"/>
                </a:solidFill>
                <a:latin typeface="Arial"/>
                <a:cs typeface="Arial"/>
              </a:rPr>
              <a:t>i</a:t>
            </a:r>
            <a:r>
              <a:rPr sz="409" spc="-5" dirty="0">
                <a:solidFill>
                  <a:srgbClr val="2A2A2A"/>
                </a:solidFill>
                <a:latin typeface="Arial"/>
                <a:cs typeface="Arial"/>
              </a:rPr>
              <a:t>c</a:t>
            </a:r>
            <a:r>
              <a:rPr sz="409" spc="-5" dirty="0">
                <a:solidFill>
                  <a:srgbClr val="3D3D3D"/>
                </a:solidFill>
                <a:latin typeface="Arial"/>
                <a:cs typeface="Arial"/>
              </a:rPr>
              <a:t>i</a:t>
            </a:r>
            <a:r>
              <a:rPr sz="409" spc="-5" dirty="0">
                <a:solidFill>
                  <a:srgbClr val="2A2A2A"/>
                </a:solidFill>
                <a:latin typeface="Arial"/>
                <a:cs typeface="Arial"/>
              </a:rPr>
              <a:t>al Cou</a:t>
            </a:r>
            <a:r>
              <a:rPr sz="409" spc="-5" dirty="0">
                <a:solidFill>
                  <a:srgbClr val="3D3D3D"/>
                </a:solidFill>
                <a:latin typeface="Arial"/>
                <a:cs typeface="Arial"/>
              </a:rPr>
              <a:t>nci</a:t>
            </a:r>
            <a:r>
              <a:rPr sz="409" spc="-5" dirty="0">
                <a:solidFill>
                  <a:srgbClr val="2A2A2A"/>
                </a:solidFill>
                <a:latin typeface="Arial"/>
                <a:cs typeface="Arial"/>
              </a:rPr>
              <a:t>l </a:t>
            </a:r>
            <a:r>
              <a:rPr sz="409" dirty="0">
                <a:solidFill>
                  <a:srgbClr val="2A2A2A"/>
                </a:solidFill>
                <a:latin typeface="Times New Roman"/>
                <a:cs typeface="Times New Roman"/>
              </a:rPr>
              <a:t>of </a:t>
            </a:r>
            <a:r>
              <a:rPr sz="409" spc="-5" dirty="0">
                <a:solidFill>
                  <a:srgbClr val="2A2A2A"/>
                </a:solidFill>
                <a:latin typeface="Arial"/>
                <a:cs typeface="Arial"/>
              </a:rPr>
              <a:t>California SUBP-00</a:t>
            </a:r>
            <a:r>
              <a:rPr sz="409" spc="-5" dirty="0">
                <a:solidFill>
                  <a:srgbClr val="50504F"/>
                </a:solidFill>
                <a:latin typeface="Arial"/>
                <a:cs typeface="Arial"/>
              </a:rPr>
              <a:t>1 </a:t>
            </a:r>
            <a:r>
              <a:rPr sz="409" spc="-5" dirty="0">
                <a:solidFill>
                  <a:srgbClr val="2A2A2A"/>
                </a:solidFill>
                <a:latin typeface="Arial"/>
                <a:cs typeface="Arial"/>
              </a:rPr>
              <a:t>[R</a:t>
            </a:r>
            <a:r>
              <a:rPr sz="409" spc="-5" dirty="0">
                <a:solidFill>
                  <a:srgbClr val="3D3D3D"/>
                </a:solidFill>
                <a:latin typeface="Arial"/>
                <a:cs typeface="Arial"/>
              </a:rPr>
              <a:t>ev</a:t>
            </a:r>
            <a:r>
              <a:rPr sz="409" spc="-5" dirty="0">
                <a:solidFill>
                  <a:srgbClr val="50504F"/>
                </a:solidFill>
                <a:latin typeface="Arial"/>
                <a:cs typeface="Arial"/>
              </a:rPr>
              <a:t>. </a:t>
            </a:r>
            <a:r>
              <a:rPr sz="409" spc="-5" dirty="0">
                <a:solidFill>
                  <a:srgbClr val="3D3D3D"/>
                </a:solidFill>
                <a:latin typeface="Arial"/>
                <a:cs typeface="Arial"/>
              </a:rPr>
              <a:t>J</a:t>
            </a:r>
            <a:r>
              <a:rPr sz="409" spc="-5" dirty="0">
                <a:solidFill>
                  <a:srgbClr val="2A2A2A"/>
                </a:solidFill>
                <a:latin typeface="Arial"/>
                <a:cs typeface="Arial"/>
              </a:rPr>
              <a:t>anuary 1, 2007]</a:t>
            </a:r>
            <a:endParaRPr sz="409" dirty="0">
              <a:latin typeface="Arial"/>
              <a:cs typeface="Arial"/>
            </a:endParaRPr>
          </a:p>
        </p:txBody>
      </p:sp>
      <p:sp>
        <p:nvSpPr>
          <p:cNvPr id="2" name="object 2"/>
          <p:cNvSpPr txBox="1"/>
          <p:nvPr/>
        </p:nvSpPr>
        <p:spPr>
          <a:xfrm>
            <a:off x="3815196" y="6206379"/>
            <a:ext cx="1578796" cy="195003"/>
          </a:xfrm>
          <a:prstGeom prst="rect">
            <a:avLst/>
          </a:prstGeom>
        </p:spPr>
        <p:txBody>
          <a:bodyPr wrap="square" lIns="0" tIns="4416" rIns="0" bIns="0" rtlCol="0">
            <a:noAutofit/>
          </a:bodyPr>
          <a:lstStyle/>
          <a:p>
            <a:pPr marL="71046" marR="69990" algn="ctr">
              <a:lnSpc>
                <a:spcPts val="695"/>
              </a:lnSpc>
            </a:pPr>
            <a:r>
              <a:rPr sz="614" b="1" spc="31" dirty="0">
                <a:solidFill>
                  <a:srgbClr val="2A2A2A"/>
                </a:solidFill>
                <a:latin typeface="Arial"/>
                <a:cs typeface="Arial"/>
              </a:rPr>
              <a:t>CIVIL SUBPOENA FOR PERSONAL</a:t>
            </a:r>
            <a:endParaRPr sz="614" dirty="0">
              <a:latin typeface="Arial"/>
              <a:cs typeface="Arial"/>
            </a:endParaRPr>
          </a:p>
          <a:p>
            <a:pPr algn="ctr">
              <a:lnSpc>
                <a:spcPct val="95825"/>
              </a:lnSpc>
              <a:spcBef>
                <a:spcPts val="43"/>
              </a:spcBef>
            </a:pPr>
            <a:r>
              <a:rPr sz="614" b="1" spc="30" dirty="0">
                <a:solidFill>
                  <a:srgbClr val="2A2A2A"/>
                </a:solidFill>
                <a:latin typeface="Arial"/>
                <a:cs typeface="Arial"/>
              </a:rPr>
              <a:t>APPEARANCE AT TRIAL OR HEARING</a:t>
            </a:r>
            <a:endParaRPr sz="614" dirty="0">
              <a:latin typeface="Arial"/>
              <a:cs typeface="Arial"/>
            </a:endParaRPr>
          </a:p>
        </p:txBody>
      </p:sp>
      <p:sp>
        <p:nvSpPr>
          <p:cNvPr id="12" name="Callout: Line with Accent Bar 11">
            <a:extLst>
              <a:ext uri="{FF2B5EF4-FFF2-40B4-BE49-F238E27FC236}">
                <a16:creationId xmlns:a16="http://schemas.microsoft.com/office/drawing/2014/main" id="{0CDBAF50-722C-9D9D-B2D1-2E97BDED0935}"/>
              </a:ext>
            </a:extLst>
          </p:cNvPr>
          <p:cNvSpPr/>
          <p:nvPr/>
        </p:nvSpPr>
        <p:spPr>
          <a:xfrm>
            <a:off x="6447583" y="1019270"/>
            <a:ext cx="1310967" cy="759621"/>
          </a:xfrm>
          <a:prstGeom prst="accentCallout1">
            <a:avLst>
              <a:gd name="adj1" fmla="val 18750"/>
              <a:gd name="adj2" fmla="val -8333"/>
              <a:gd name="adj3" fmla="val 129697"/>
              <a:gd name="adj4" fmla="val -19349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Type</a:t>
            </a:r>
          </a:p>
        </p:txBody>
      </p:sp>
      <p:sp>
        <p:nvSpPr>
          <p:cNvPr id="39" name="Callout: Line with Accent Bar 38">
            <a:extLst>
              <a:ext uri="{FF2B5EF4-FFF2-40B4-BE49-F238E27FC236}">
                <a16:creationId xmlns:a16="http://schemas.microsoft.com/office/drawing/2014/main" id="{0C92E07C-A616-64F7-51DE-EE58E203AD55}"/>
              </a:ext>
            </a:extLst>
          </p:cNvPr>
          <p:cNvSpPr/>
          <p:nvPr/>
        </p:nvSpPr>
        <p:spPr>
          <a:xfrm>
            <a:off x="6800052" y="2545226"/>
            <a:ext cx="1718096" cy="626661"/>
          </a:xfrm>
          <a:prstGeom prst="accentCallout1">
            <a:avLst>
              <a:gd name="adj1" fmla="val 18750"/>
              <a:gd name="adj2" fmla="val -8333"/>
              <a:gd name="adj3" fmla="val 109522"/>
              <a:gd name="adj4" fmla="val -13282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Date, Time and Place to Appear</a:t>
            </a:r>
          </a:p>
        </p:txBody>
      </p:sp>
      <p:sp>
        <p:nvSpPr>
          <p:cNvPr id="40" name="Callout: Line with Accent Bar 39">
            <a:extLst>
              <a:ext uri="{FF2B5EF4-FFF2-40B4-BE49-F238E27FC236}">
                <a16:creationId xmlns:a16="http://schemas.microsoft.com/office/drawing/2014/main" id="{0DFD431F-DABD-CE22-569F-3E19BB6E0662}"/>
              </a:ext>
            </a:extLst>
          </p:cNvPr>
          <p:cNvSpPr/>
          <p:nvPr/>
        </p:nvSpPr>
        <p:spPr>
          <a:xfrm>
            <a:off x="6755547" y="3356306"/>
            <a:ext cx="2196485" cy="458843"/>
          </a:xfrm>
          <a:prstGeom prst="accentCallout1">
            <a:avLst>
              <a:gd name="adj1" fmla="val 18750"/>
              <a:gd name="adj2" fmla="val -8333"/>
              <a:gd name="adj3" fmla="val 92165"/>
              <a:gd name="adj4" fmla="val -4852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Contact for Questions</a:t>
            </a:r>
          </a:p>
        </p:txBody>
      </p:sp>
      <p:sp>
        <p:nvSpPr>
          <p:cNvPr id="43" name="Arrow: Left 42">
            <a:extLst>
              <a:ext uri="{FF2B5EF4-FFF2-40B4-BE49-F238E27FC236}">
                <a16:creationId xmlns:a16="http://schemas.microsoft.com/office/drawing/2014/main" id="{ACAB1234-C6F6-5D43-4C2B-C96C04C0BF77}"/>
              </a:ext>
            </a:extLst>
          </p:cNvPr>
          <p:cNvSpPr/>
          <p:nvPr/>
        </p:nvSpPr>
        <p:spPr>
          <a:xfrm>
            <a:off x="7023480" y="4056327"/>
            <a:ext cx="1425159" cy="414770"/>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Arrow: Right 43">
            <a:extLst>
              <a:ext uri="{FF2B5EF4-FFF2-40B4-BE49-F238E27FC236}">
                <a16:creationId xmlns:a16="http://schemas.microsoft.com/office/drawing/2014/main" id="{9CEDF6E5-6912-F0DC-A640-338A9A252841}"/>
              </a:ext>
            </a:extLst>
          </p:cNvPr>
          <p:cNvSpPr/>
          <p:nvPr/>
        </p:nvSpPr>
        <p:spPr>
          <a:xfrm>
            <a:off x="858416" y="4056326"/>
            <a:ext cx="1425159" cy="41477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922318" y="0"/>
            <a:ext cx="5299364" cy="6858000"/>
          </a:xfrm>
          <a:prstGeom prst="rect">
            <a:avLst/>
          </a:prstGeom>
          <a:blipFill>
            <a:blip r:embed="rId3" cstate="print"/>
            <a:stretch>
              <a:fillRect/>
            </a:stretch>
          </a:blipFill>
        </p:spPr>
        <p:txBody>
          <a:bodyPr wrap="square" lIns="0" tIns="0" rIns="0" bIns="0" rtlCol="0">
            <a:noAutofit/>
          </a:bodyPr>
          <a:lstStyle/>
          <a:p>
            <a:endParaRPr sz="1227" dirty="0"/>
          </a:p>
        </p:txBody>
      </p:sp>
      <p:sp>
        <p:nvSpPr>
          <p:cNvPr id="26" name="object 26"/>
          <p:cNvSpPr txBox="1"/>
          <p:nvPr/>
        </p:nvSpPr>
        <p:spPr>
          <a:xfrm>
            <a:off x="6469034" y="437346"/>
            <a:ext cx="420597" cy="95250"/>
          </a:xfrm>
          <a:prstGeom prst="rect">
            <a:avLst/>
          </a:prstGeom>
        </p:spPr>
        <p:txBody>
          <a:bodyPr wrap="square" lIns="0" tIns="4416" rIns="0" bIns="0" rtlCol="0">
            <a:noAutofit/>
          </a:bodyPr>
          <a:lstStyle/>
          <a:p>
            <a:pPr marL="8659">
              <a:lnSpc>
                <a:spcPts val="695"/>
              </a:lnSpc>
            </a:pPr>
            <a:r>
              <a:rPr sz="614" b="1" spc="18" dirty="0">
                <a:solidFill>
                  <a:srgbClr val="2A2A2A"/>
                </a:solidFill>
                <a:latin typeface="Arial"/>
                <a:cs typeface="Arial"/>
              </a:rPr>
              <a:t>SUBP-001</a:t>
            </a:r>
            <a:endParaRPr sz="614" dirty="0">
              <a:latin typeface="Arial"/>
              <a:cs typeface="Arial"/>
            </a:endParaRPr>
          </a:p>
        </p:txBody>
      </p:sp>
      <p:sp>
        <p:nvSpPr>
          <p:cNvPr id="25" name="object 25"/>
          <p:cNvSpPr txBox="1"/>
          <p:nvPr/>
        </p:nvSpPr>
        <p:spPr>
          <a:xfrm>
            <a:off x="2352156" y="546194"/>
            <a:ext cx="928829" cy="205047"/>
          </a:xfrm>
          <a:prstGeom prst="rect">
            <a:avLst/>
          </a:prstGeom>
        </p:spPr>
        <p:txBody>
          <a:bodyPr wrap="square" lIns="0" tIns="3983" rIns="0" bIns="0" rtlCol="0">
            <a:noAutofit/>
          </a:bodyPr>
          <a:lstStyle/>
          <a:p>
            <a:pPr marL="147893" marR="635">
              <a:lnSpc>
                <a:spcPts val="627"/>
              </a:lnSpc>
            </a:pPr>
            <a:r>
              <a:rPr sz="545" spc="-14" dirty="0">
                <a:solidFill>
                  <a:srgbClr val="2A2A2A"/>
                </a:solidFill>
                <a:latin typeface="Arial"/>
                <a:cs typeface="Arial"/>
              </a:rPr>
              <a:t>PLAINTIFF/PETITIONER:</a:t>
            </a:r>
            <a:endParaRPr sz="545" dirty="0">
              <a:latin typeface="Arial"/>
              <a:cs typeface="Arial"/>
            </a:endParaRPr>
          </a:p>
          <a:p>
            <a:pPr marL="8659">
              <a:lnSpc>
                <a:spcPct val="95825"/>
              </a:lnSpc>
              <a:spcBef>
                <a:spcPts val="272"/>
              </a:spcBef>
            </a:pPr>
            <a:r>
              <a:rPr sz="545" spc="-15" dirty="0">
                <a:solidFill>
                  <a:srgbClr val="2A2A2A"/>
                </a:solidFill>
                <a:latin typeface="Arial"/>
                <a:cs typeface="Arial"/>
              </a:rPr>
              <a:t>DEFENDANT/RESPONDENT:</a:t>
            </a:r>
            <a:endParaRPr sz="545" dirty="0">
              <a:latin typeface="Arial"/>
              <a:cs typeface="Arial"/>
            </a:endParaRPr>
          </a:p>
        </p:txBody>
      </p:sp>
      <p:sp>
        <p:nvSpPr>
          <p:cNvPr id="24" name="object 24"/>
          <p:cNvSpPr txBox="1"/>
          <p:nvPr/>
        </p:nvSpPr>
        <p:spPr>
          <a:xfrm>
            <a:off x="5377988" y="562305"/>
            <a:ext cx="405888" cy="69273"/>
          </a:xfrm>
          <a:prstGeom prst="rect">
            <a:avLst/>
          </a:prstGeom>
        </p:spPr>
        <p:txBody>
          <a:bodyPr wrap="square" lIns="0" tIns="1732" rIns="0" bIns="0" rtlCol="0">
            <a:noAutofit/>
          </a:bodyPr>
          <a:lstStyle/>
          <a:p>
            <a:pPr marL="8659">
              <a:lnSpc>
                <a:spcPct val="95825"/>
              </a:lnSpc>
            </a:pPr>
            <a:r>
              <a:rPr sz="409" spc="-4" dirty="0">
                <a:solidFill>
                  <a:srgbClr val="2A2A2A"/>
                </a:solidFill>
                <a:latin typeface="Arial"/>
                <a:cs typeface="Arial"/>
              </a:rPr>
              <a:t>CASE NUMBER:</a:t>
            </a:r>
            <a:endParaRPr sz="409" dirty="0">
              <a:latin typeface="Arial"/>
              <a:cs typeface="Arial"/>
            </a:endParaRPr>
          </a:p>
        </p:txBody>
      </p:sp>
      <p:sp>
        <p:nvSpPr>
          <p:cNvPr id="23" name="object 23"/>
          <p:cNvSpPr txBox="1"/>
          <p:nvPr/>
        </p:nvSpPr>
        <p:spPr>
          <a:xfrm>
            <a:off x="2312670" y="877921"/>
            <a:ext cx="4450576" cy="442306"/>
          </a:xfrm>
          <a:prstGeom prst="rect">
            <a:avLst/>
          </a:prstGeom>
        </p:spPr>
        <p:txBody>
          <a:bodyPr wrap="square" lIns="0" tIns="4416" rIns="0" bIns="0" rtlCol="0">
            <a:noAutofit/>
          </a:bodyPr>
          <a:lstStyle/>
          <a:p>
            <a:pPr marL="1396890" marR="1314714" algn="ctr">
              <a:lnSpc>
                <a:spcPts val="695"/>
              </a:lnSpc>
            </a:pPr>
            <a:r>
              <a:rPr sz="614" b="1" spc="29" dirty="0">
                <a:solidFill>
                  <a:srgbClr val="2A2A2A"/>
                </a:solidFill>
                <a:latin typeface="Arial"/>
                <a:cs typeface="Arial"/>
              </a:rPr>
              <a:t>PROOF OF SERVICE OF CIVIL SUBPOENA</a:t>
            </a:r>
            <a:endParaRPr sz="614" dirty="0">
              <a:latin typeface="Arial"/>
              <a:cs typeface="Arial"/>
            </a:endParaRPr>
          </a:p>
          <a:p>
            <a:pPr marL="1124656" marR="1046421" algn="ctr">
              <a:lnSpc>
                <a:spcPct val="95825"/>
              </a:lnSpc>
              <a:spcBef>
                <a:spcPts val="43"/>
              </a:spcBef>
            </a:pPr>
            <a:r>
              <a:rPr sz="614" b="1" spc="26" dirty="0">
                <a:solidFill>
                  <a:srgbClr val="2A2A2A"/>
                </a:solidFill>
                <a:latin typeface="Arial"/>
                <a:cs typeface="Arial"/>
              </a:rPr>
              <a:t>FOR PERSONAL APPEARANCE  AT TRIAL OR HEARING</a:t>
            </a:r>
            <a:endParaRPr sz="614" dirty="0">
              <a:latin typeface="Arial"/>
              <a:cs typeface="Arial"/>
            </a:endParaRPr>
          </a:p>
          <a:p>
            <a:pPr marL="127112" indent="-118453">
              <a:lnSpc>
                <a:spcPct val="97741"/>
              </a:lnSpc>
              <a:spcBef>
                <a:spcPts val="522"/>
              </a:spcBef>
            </a:pPr>
            <a:r>
              <a:rPr sz="614" spc="-57" dirty="0">
                <a:solidFill>
                  <a:srgbClr val="2A2A2A"/>
                </a:solidFill>
                <a:latin typeface="Arial"/>
                <a:cs typeface="Arial"/>
              </a:rPr>
              <a:t>1</a:t>
            </a:r>
            <a:r>
              <a:rPr sz="614" spc="-22" dirty="0">
                <a:solidFill>
                  <a:srgbClr val="898989"/>
                </a:solidFill>
                <a:latin typeface="Arial"/>
                <a:cs typeface="Arial"/>
              </a:rPr>
              <a:t>.  </a:t>
            </a:r>
            <a:r>
              <a:rPr sz="614" spc="82" dirty="0">
                <a:solidFill>
                  <a:srgbClr val="898989"/>
                </a:solidFill>
                <a:latin typeface="Arial"/>
                <a:cs typeface="Arial"/>
              </a:rPr>
              <a:t> </a:t>
            </a:r>
            <a:r>
              <a:rPr sz="614" spc="-85" dirty="0">
                <a:solidFill>
                  <a:srgbClr val="2A2A2A"/>
                </a:solidFill>
                <a:latin typeface="Arial"/>
                <a:cs typeface="Arial"/>
              </a:rPr>
              <a:t>I </a:t>
            </a:r>
            <a:r>
              <a:rPr sz="614" spc="-44" dirty="0">
                <a:solidFill>
                  <a:srgbClr val="2A2A2A"/>
                </a:solidFill>
                <a:latin typeface="Arial"/>
                <a:cs typeface="Arial"/>
              </a:rPr>
              <a:t> </a:t>
            </a:r>
            <a:r>
              <a:rPr sz="614" spc="-17" dirty="0">
                <a:solidFill>
                  <a:srgbClr val="2A2A2A"/>
                </a:solidFill>
                <a:latin typeface="Arial"/>
                <a:cs typeface="Arial"/>
              </a:rPr>
              <a:t>se</a:t>
            </a:r>
            <a:r>
              <a:rPr sz="614" dirty="0">
                <a:solidFill>
                  <a:srgbClr val="2A2A2A"/>
                </a:solidFill>
                <a:latin typeface="Arial"/>
                <a:cs typeface="Arial"/>
              </a:rPr>
              <a:t>r</a:t>
            </a:r>
            <a:r>
              <a:rPr sz="614" spc="-23" dirty="0">
                <a:solidFill>
                  <a:srgbClr val="2A2A2A"/>
                </a:solidFill>
                <a:latin typeface="Arial"/>
                <a:cs typeface="Arial"/>
              </a:rPr>
              <a:t>v</a:t>
            </a:r>
            <a:r>
              <a:rPr sz="614" spc="-17" dirty="0">
                <a:solidFill>
                  <a:srgbClr val="2A2A2A"/>
                </a:solidFill>
                <a:latin typeface="Arial"/>
                <a:cs typeface="Arial"/>
              </a:rPr>
              <a:t>e</a:t>
            </a:r>
            <a:r>
              <a:rPr sz="614" dirty="0">
                <a:solidFill>
                  <a:srgbClr val="2A2A2A"/>
                </a:solidFill>
                <a:latin typeface="Arial"/>
                <a:cs typeface="Arial"/>
              </a:rPr>
              <a:t>d</a:t>
            </a:r>
            <a:r>
              <a:rPr sz="614" spc="-20" dirty="0">
                <a:solidFill>
                  <a:srgbClr val="2A2A2A"/>
                </a:solidFill>
                <a:latin typeface="Arial"/>
                <a:cs typeface="Arial"/>
              </a:rPr>
              <a:t> </a:t>
            </a:r>
            <a:r>
              <a:rPr sz="614" spc="-10" dirty="0">
                <a:solidFill>
                  <a:srgbClr val="2A2A2A"/>
                </a:solidFill>
                <a:latin typeface="Arial"/>
                <a:cs typeface="Arial"/>
              </a:rPr>
              <a:t>t</a:t>
            </a:r>
            <a:r>
              <a:rPr sz="614" spc="-17" dirty="0">
                <a:solidFill>
                  <a:srgbClr val="2A2A2A"/>
                </a:solidFill>
                <a:latin typeface="Arial"/>
                <a:cs typeface="Arial"/>
              </a:rPr>
              <a:t>h</a:t>
            </a:r>
            <a:r>
              <a:rPr sz="614" spc="-6" dirty="0">
                <a:solidFill>
                  <a:srgbClr val="2A2A2A"/>
                </a:solidFill>
                <a:latin typeface="Arial"/>
                <a:cs typeface="Arial"/>
              </a:rPr>
              <a:t>i</a:t>
            </a:r>
            <a:r>
              <a:rPr sz="614" dirty="0">
                <a:solidFill>
                  <a:srgbClr val="2A2A2A"/>
                </a:solidFill>
                <a:latin typeface="Arial"/>
                <a:cs typeface="Arial"/>
              </a:rPr>
              <a:t>s</a:t>
            </a:r>
            <a:r>
              <a:rPr sz="614" spc="38" dirty="0">
                <a:solidFill>
                  <a:srgbClr val="2A2A2A"/>
                </a:solidFill>
                <a:latin typeface="Arial"/>
                <a:cs typeface="Arial"/>
              </a:rPr>
              <a:t> </a:t>
            </a:r>
            <a:r>
              <a:rPr sz="545" i="1" spc="-1" dirty="0">
                <a:solidFill>
                  <a:srgbClr val="2A2A2A"/>
                </a:solidFill>
                <a:latin typeface="Arial"/>
                <a:cs typeface="Arial"/>
              </a:rPr>
              <a:t>C</a:t>
            </a:r>
            <a:r>
              <a:rPr sz="545" i="1" spc="43" dirty="0">
                <a:solidFill>
                  <a:srgbClr val="2A2A2A"/>
                </a:solidFill>
                <a:latin typeface="Arial"/>
                <a:cs typeface="Arial"/>
              </a:rPr>
              <a:t>i</a:t>
            </a:r>
            <a:r>
              <a:rPr sz="545" i="1" spc="5" dirty="0">
                <a:solidFill>
                  <a:srgbClr val="2A2A2A"/>
                </a:solidFill>
                <a:latin typeface="Arial"/>
                <a:cs typeface="Arial"/>
              </a:rPr>
              <a:t>v</a:t>
            </a:r>
            <a:r>
              <a:rPr sz="545" i="1" spc="-22" dirty="0">
                <a:solidFill>
                  <a:srgbClr val="2A2A2A"/>
                </a:solidFill>
                <a:latin typeface="Arial"/>
                <a:cs typeface="Arial"/>
              </a:rPr>
              <a:t>i</a:t>
            </a:r>
            <a:r>
              <a:rPr sz="545" i="1" spc="48" dirty="0">
                <a:solidFill>
                  <a:srgbClr val="2A2A2A"/>
                </a:solidFill>
                <a:latin typeface="Arial"/>
                <a:cs typeface="Arial"/>
              </a:rPr>
              <a:t>l</a:t>
            </a:r>
            <a:r>
              <a:rPr sz="545" i="1" spc="20" dirty="0">
                <a:solidFill>
                  <a:srgbClr val="2A2A2A"/>
                </a:solidFill>
                <a:latin typeface="Arial"/>
                <a:cs typeface="Arial"/>
              </a:rPr>
              <a:t> S</a:t>
            </a:r>
            <a:r>
              <a:rPr sz="545" i="1" spc="17" dirty="0">
                <a:solidFill>
                  <a:srgbClr val="2A2A2A"/>
                </a:solidFill>
                <a:latin typeface="Arial"/>
                <a:cs typeface="Arial"/>
              </a:rPr>
              <a:t>u</a:t>
            </a:r>
            <a:r>
              <a:rPr sz="545" i="1" dirty="0">
                <a:solidFill>
                  <a:srgbClr val="2A2A2A"/>
                </a:solidFill>
                <a:latin typeface="Arial"/>
                <a:cs typeface="Arial"/>
              </a:rPr>
              <a:t>b</a:t>
            </a:r>
            <a:r>
              <a:rPr sz="545" i="1" spc="20" dirty="0">
                <a:solidFill>
                  <a:srgbClr val="2A2A2A"/>
                </a:solidFill>
                <a:latin typeface="Arial"/>
                <a:cs typeface="Arial"/>
              </a:rPr>
              <a:t>p</a:t>
            </a:r>
            <a:r>
              <a:rPr sz="545" i="1" spc="17" dirty="0">
                <a:solidFill>
                  <a:srgbClr val="2A2A2A"/>
                </a:solidFill>
                <a:latin typeface="Arial"/>
                <a:cs typeface="Arial"/>
              </a:rPr>
              <a:t>o</a:t>
            </a:r>
            <a:r>
              <a:rPr sz="545" i="1" spc="20" dirty="0">
                <a:solidFill>
                  <a:srgbClr val="2A2A2A"/>
                </a:solidFill>
                <a:latin typeface="Arial"/>
                <a:cs typeface="Arial"/>
              </a:rPr>
              <a:t>e</a:t>
            </a:r>
            <a:r>
              <a:rPr sz="545" i="1" spc="17" dirty="0">
                <a:solidFill>
                  <a:srgbClr val="2A2A2A"/>
                </a:solidFill>
                <a:latin typeface="Arial"/>
                <a:cs typeface="Arial"/>
              </a:rPr>
              <a:t>n</a:t>
            </a:r>
            <a:r>
              <a:rPr sz="545" i="1" dirty="0">
                <a:solidFill>
                  <a:srgbClr val="2A2A2A"/>
                </a:solidFill>
                <a:latin typeface="Arial"/>
                <a:cs typeface="Arial"/>
              </a:rPr>
              <a:t>a</a:t>
            </a:r>
            <a:r>
              <a:rPr sz="545" i="1" spc="145" dirty="0">
                <a:solidFill>
                  <a:srgbClr val="2A2A2A"/>
                </a:solidFill>
                <a:latin typeface="Arial"/>
                <a:cs typeface="Arial"/>
              </a:rPr>
              <a:t> </a:t>
            </a:r>
            <a:r>
              <a:rPr sz="545" i="1" spc="-54" dirty="0">
                <a:solidFill>
                  <a:srgbClr val="2A2A2A"/>
                </a:solidFill>
                <a:latin typeface="Arial"/>
                <a:cs typeface="Arial"/>
              </a:rPr>
              <a:t>f</a:t>
            </a:r>
            <a:r>
              <a:rPr sz="545" i="1" spc="94" dirty="0">
                <a:solidFill>
                  <a:srgbClr val="2A2A2A"/>
                </a:solidFill>
                <a:latin typeface="Arial"/>
                <a:cs typeface="Arial"/>
              </a:rPr>
              <a:t>o</a:t>
            </a:r>
            <a:r>
              <a:rPr sz="545" i="1" spc="41" dirty="0">
                <a:solidFill>
                  <a:srgbClr val="2A2A2A"/>
                </a:solidFill>
                <a:latin typeface="Arial"/>
                <a:cs typeface="Arial"/>
              </a:rPr>
              <a:t>r</a:t>
            </a:r>
            <a:r>
              <a:rPr sz="545" i="1" spc="-3" dirty="0">
                <a:solidFill>
                  <a:srgbClr val="2A2A2A"/>
                </a:solidFill>
                <a:latin typeface="Arial"/>
                <a:cs typeface="Arial"/>
              </a:rPr>
              <a:t> </a:t>
            </a:r>
            <a:r>
              <a:rPr sz="545" i="1" spc="45" dirty="0">
                <a:solidFill>
                  <a:srgbClr val="2A2A2A"/>
                </a:solidFill>
                <a:latin typeface="Arial"/>
                <a:cs typeface="Arial"/>
              </a:rPr>
              <a:t>P</a:t>
            </a:r>
            <a:r>
              <a:rPr sz="545" i="1" spc="7" dirty="0">
                <a:solidFill>
                  <a:srgbClr val="2A2A2A"/>
                </a:solidFill>
                <a:latin typeface="Arial"/>
                <a:cs typeface="Arial"/>
              </a:rPr>
              <a:t>e</a:t>
            </a:r>
            <a:r>
              <a:rPr sz="545" i="1" spc="46" dirty="0">
                <a:solidFill>
                  <a:srgbClr val="2A2A2A"/>
                </a:solidFill>
                <a:latin typeface="Arial"/>
                <a:cs typeface="Arial"/>
              </a:rPr>
              <a:t>r</a:t>
            </a:r>
            <a:r>
              <a:rPr sz="545" i="1" spc="5" dirty="0">
                <a:solidFill>
                  <a:srgbClr val="2A2A2A"/>
                </a:solidFill>
                <a:latin typeface="Arial"/>
                <a:cs typeface="Arial"/>
              </a:rPr>
              <a:t>s</a:t>
            </a:r>
            <a:r>
              <a:rPr sz="545" i="1" spc="41" dirty="0">
                <a:solidFill>
                  <a:srgbClr val="2A2A2A"/>
                </a:solidFill>
                <a:latin typeface="Arial"/>
                <a:cs typeface="Arial"/>
              </a:rPr>
              <a:t>o</a:t>
            </a:r>
            <a:r>
              <a:rPr sz="545" i="1" spc="22" dirty="0">
                <a:solidFill>
                  <a:srgbClr val="2A2A2A"/>
                </a:solidFill>
                <a:latin typeface="Arial"/>
                <a:cs typeface="Arial"/>
              </a:rPr>
              <a:t>na</a:t>
            </a:r>
            <a:r>
              <a:rPr sz="545" i="1" spc="48" dirty="0">
                <a:solidFill>
                  <a:srgbClr val="2A2A2A"/>
                </a:solidFill>
                <a:latin typeface="Arial"/>
                <a:cs typeface="Arial"/>
              </a:rPr>
              <a:t>l</a:t>
            </a:r>
            <a:r>
              <a:rPr sz="545" i="1" spc="-27" dirty="0">
                <a:solidFill>
                  <a:srgbClr val="2A2A2A"/>
                </a:solidFill>
                <a:latin typeface="Arial"/>
                <a:cs typeface="Arial"/>
              </a:rPr>
              <a:t> </a:t>
            </a:r>
            <a:r>
              <a:rPr sz="545" i="1" spc="23" dirty="0">
                <a:solidFill>
                  <a:srgbClr val="2A2A2A"/>
                </a:solidFill>
                <a:latin typeface="Arial"/>
                <a:cs typeface="Arial"/>
              </a:rPr>
              <a:t>A</a:t>
            </a:r>
            <a:r>
              <a:rPr sz="545" i="1" dirty="0">
                <a:solidFill>
                  <a:srgbClr val="2A2A2A"/>
                </a:solidFill>
                <a:latin typeface="Arial"/>
                <a:cs typeface="Arial"/>
              </a:rPr>
              <a:t>p</a:t>
            </a:r>
            <a:r>
              <a:rPr sz="545" i="1" spc="20" dirty="0">
                <a:solidFill>
                  <a:srgbClr val="2A2A2A"/>
                </a:solidFill>
                <a:latin typeface="Arial"/>
                <a:cs typeface="Arial"/>
              </a:rPr>
              <a:t>p</a:t>
            </a:r>
            <a:r>
              <a:rPr sz="545" i="1" spc="17" dirty="0">
                <a:solidFill>
                  <a:srgbClr val="2A2A2A"/>
                </a:solidFill>
                <a:latin typeface="Arial"/>
                <a:cs typeface="Arial"/>
              </a:rPr>
              <a:t>ea</a:t>
            </a:r>
            <a:r>
              <a:rPr sz="545" i="1" dirty="0">
                <a:solidFill>
                  <a:srgbClr val="2A2A2A"/>
                </a:solidFill>
                <a:latin typeface="Arial"/>
                <a:cs typeface="Arial"/>
              </a:rPr>
              <a:t>r</a:t>
            </a:r>
            <a:r>
              <a:rPr sz="545" i="1" spc="30" dirty="0">
                <a:solidFill>
                  <a:srgbClr val="2A2A2A"/>
                </a:solidFill>
                <a:latin typeface="Arial"/>
                <a:cs typeface="Arial"/>
              </a:rPr>
              <a:t>a</a:t>
            </a:r>
            <a:r>
              <a:rPr sz="545" i="1" spc="17" dirty="0">
                <a:solidFill>
                  <a:srgbClr val="2A2A2A"/>
                </a:solidFill>
                <a:latin typeface="Arial"/>
                <a:cs typeface="Arial"/>
              </a:rPr>
              <a:t>n</a:t>
            </a:r>
            <a:r>
              <a:rPr sz="545" i="1" dirty="0">
                <a:solidFill>
                  <a:srgbClr val="2A2A2A"/>
                </a:solidFill>
                <a:latin typeface="Arial"/>
                <a:cs typeface="Arial"/>
              </a:rPr>
              <a:t>ce </a:t>
            </a:r>
            <a:r>
              <a:rPr sz="545" i="1" spc="20" dirty="0">
                <a:solidFill>
                  <a:srgbClr val="2A2A2A"/>
                </a:solidFill>
                <a:latin typeface="Arial"/>
                <a:cs typeface="Arial"/>
              </a:rPr>
              <a:t> </a:t>
            </a:r>
            <a:r>
              <a:rPr sz="545" i="1" spc="17" dirty="0">
                <a:solidFill>
                  <a:srgbClr val="2A2A2A"/>
                </a:solidFill>
                <a:latin typeface="Arial"/>
                <a:cs typeface="Arial"/>
              </a:rPr>
              <a:t>a</a:t>
            </a:r>
            <a:r>
              <a:rPr sz="545" i="1" dirty="0">
                <a:solidFill>
                  <a:srgbClr val="2A2A2A"/>
                </a:solidFill>
                <a:latin typeface="Arial"/>
                <a:cs typeface="Arial"/>
              </a:rPr>
              <a:t>t</a:t>
            </a:r>
            <a:r>
              <a:rPr sz="545" i="1" spc="80" dirty="0">
                <a:solidFill>
                  <a:srgbClr val="2A2A2A"/>
                </a:solidFill>
                <a:latin typeface="Arial"/>
                <a:cs typeface="Arial"/>
              </a:rPr>
              <a:t> </a:t>
            </a:r>
            <a:r>
              <a:rPr sz="545" i="1" spc="-37" dirty="0">
                <a:solidFill>
                  <a:srgbClr val="2A2A2A"/>
                </a:solidFill>
                <a:latin typeface="Arial"/>
                <a:cs typeface="Arial"/>
              </a:rPr>
              <a:t>T</a:t>
            </a:r>
            <a:r>
              <a:rPr sz="545" i="1" spc="22" dirty="0">
                <a:solidFill>
                  <a:srgbClr val="2A2A2A"/>
                </a:solidFill>
                <a:latin typeface="Arial"/>
                <a:cs typeface="Arial"/>
              </a:rPr>
              <a:t>r</a:t>
            </a:r>
            <a:r>
              <a:rPr sz="545" i="1" spc="2" dirty="0">
                <a:solidFill>
                  <a:srgbClr val="2A2A2A"/>
                </a:solidFill>
                <a:latin typeface="Arial"/>
                <a:cs typeface="Arial"/>
              </a:rPr>
              <a:t>i</a:t>
            </a:r>
            <a:r>
              <a:rPr sz="545" i="1" spc="22" dirty="0">
                <a:solidFill>
                  <a:srgbClr val="2A2A2A"/>
                </a:solidFill>
                <a:latin typeface="Arial"/>
                <a:cs typeface="Arial"/>
              </a:rPr>
              <a:t>a</a:t>
            </a:r>
            <a:r>
              <a:rPr sz="545" i="1" spc="48" dirty="0">
                <a:solidFill>
                  <a:srgbClr val="2A2A2A"/>
                </a:solidFill>
                <a:latin typeface="Arial"/>
                <a:cs typeface="Arial"/>
              </a:rPr>
              <a:t>l</a:t>
            </a:r>
            <a:r>
              <a:rPr sz="545" i="1" spc="-10" dirty="0">
                <a:solidFill>
                  <a:srgbClr val="2A2A2A"/>
                </a:solidFill>
                <a:latin typeface="Arial"/>
                <a:cs typeface="Arial"/>
              </a:rPr>
              <a:t> </a:t>
            </a:r>
            <a:r>
              <a:rPr sz="545" i="1" spc="51" dirty="0">
                <a:solidFill>
                  <a:srgbClr val="2A2A2A"/>
                </a:solidFill>
                <a:latin typeface="Arial"/>
                <a:cs typeface="Arial"/>
              </a:rPr>
              <a:t>o</a:t>
            </a:r>
            <a:r>
              <a:rPr sz="545" i="1" spc="19" dirty="0">
                <a:solidFill>
                  <a:srgbClr val="2A2A2A"/>
                </a:solidFill>
                <a:latin typeface="Arial"/>
                <a:cs typeface="Arial"/>
              </a:rPr>
              <a:t>r</a:t>
            </a:r>
            <a:r>
              <a:rPr sz="545" i="1" spc="-22" dirty="0">
                <a:solidFill>
                  <a:srgbClr val="2A2A2A"/>
                </a:solidFill>
                <a:latin typeface="Arial"/>
                <a:cs typeface="Arial"/>
              </a:rPr>
              <a:t> </a:t>
            </a:r>
            <a:r>
              <a:rPr sz="545" i="1" spc="-6" dirty="0">
                <a:solidFill>
                  <a:srgbClr val="2A2A2A"/>
                </a:solidFill>
                <a:latin typeface="Arial"/>
                <a:cs typeface="Arial"/>
              </a:rPr>
              <a:t>H</a:t>
            </a:r>
            <a:r>
              <a:rPr sz="545" i="1" spc="17" dirty="0">
                <a:solidFill>
                  <a:srgbClr val="2A2A2A"/>
                </a:solidFill>
                <a:latin typeface="Arial"/>
                <a:cs typeface="Arial"/>
              </a:rPr>
              <a:t>e</a:t>
            </a:r>
            <a:r>
              <a:rPr sz="545" i="1" spc="20" dirty="0">
                <a:solidFill>
                  <a:srgbClr val="2A2A2A"/>
                </a:solidFill>
                <a:latin typeface="Arial"/>
                <a:cs typeface="Arial"/>
              </a:rPr>
              <a:t>a</a:t>
            </a:r>
            <a:r>
              <a:rPr sz="545" i="1" dirty="0">
                <a:solidFill>
                  <a:srgbClr val="2A2A2A"/>
                </a:solidFill>
                <a:latin typeface="Arial"/>
                <a:cs typeface="Arial"/>
              </a:rPr>
              <a:t>r</a:t>
            </a:r>
            <a:r>
              <a:rPr sz="545" i="1" spc="-13" dirty="0">
                <a:solidFill>
                  <a:srgbClr val="2A2A2A"/>
                </a:solidFill>
                <a:latin typeface="Arial"/>
                <a:cs typeface="Arial"/>
              </a:rPr>
              <a:t>i</a:t>
            </a:r>
            <a:r>
              <a:rPr sz="545" i="1" spc="17" dirty="0">
                <a:solidFill>
                  <a:srgbClr val="2A2A2A"/>
                </a:solidFill>
                <a:latin typeface="Arial"/>
                <a:cs typeface="Arial"/>
              </a:rPr>
              <a:t>n</a:t>
            </a:r>
            <a:r>
              <a:rPr sz="545" i="1" dirty="0">
                <a:solidFill>
                  <a:srgbClr val="2A2A2A"/>
                </a:solidFill>
                <a:latin typeface="Arial"/>
                <a:cs typeface="Arial"/>
              </a:rPr>
              <a:t>g </a:t>
            </a:r>
            <a:r>
              <a:rPr sz="545" i="1" spc="63" dirty="0">
                <a:solidFill>
                  <a:srgbClr val="2A2A2A"/>
                </a:solidFill>
                <a:latin typeface="Arial"/>
                <a:cs typeface="Arial"/>
              </a:rPr>
              <a:t> </a:t>
            </a:r>
            <a:r>
              <a:rPr sz="614" spc="-17" dirty="0">
                <a:solidFill>
                  <a:srgbClr val="2A2A2A"/>
                </a:solidFill>
                <a:latin typeface="Arial"/>
                <a:cs typeface="Arial"/>
              </a:rPr>
              <a:t>b</a:t>
            </a:r>
            <a:r>
              <a:rPr sz="614" dirty="0">
                <a:solidFill>
                  <a:srgbClr val="2A2A2A"/>
                </a:solidFill>
                <a:latin typeface="Arial"/>
                <a:cs typeface="Arial"/>
              </a:rPr>
              <a:t>y</a:t>
            </a:r>
            <a:r>
              <a:rPr sz="614" spc="1" dirty="0">
                <a:solidFill>
                  <a:srgbClr val="2A2A2A"/>
                </a:solidFill>
                <a:latin typeface="Arial"/>
                <a:cs typeface="Arial"/>
              </a:rPr>
              <a:t> </a:t>
            </a:r>
            <a:r>
              <a:rPr sz="614" spc="-17" dirty="0">
                <a:solidFill>
                  <a:srgbClr val="2A2A2A"/>
                </a:solidFill>
                <a:latin typeface="Arial"/>
                <a:cs typeface="Arial"/>
              </a:rPr>
              <a:t>pe</a:t>
            </a:r>
            <a:r>
              <a:rPr sz="614" dirty="0">
                <a:solidFill>
                  <a:srgbClr val="2A2A2A"/>
                </a:solidFill>
                <a:latin typeface="Arial"/>
                <a:cs typeface="Arial"/>
              </a:rPr>
              <a:t>r</a:t>
            </a:r>
            <a:r>
              <a:rPr sz="614" spc="-23" dirty="0">
                <a:solidFill>
                  <a:srgbClr val="2A2A2A"/>
                </a:solidFill>
                <a:latin typeface="Arial"/>
                <a:cs typeface="Arial"/>
              </a:rPr>
              <a:t>s</a:t>
            </a:r>
            <a:r>
              <a:rPr sz="614" spc="-17" dirty="0">
                <a:solidFill>
                  <a:srgbClr val="2A2A2A"/>
                </a:solidFill>
                <a:latin typeface="Arial"/>
                <a:cs typeface="Arial"/>
              </a:rPr>
              <a:t>ona</a:t>
            </a:r>
            <a:r>
              <a:rPr sz="614" dirty="0">
                <a:solidFill>
                  <a:srgbClr val="2A2A2A"/>
                </a:solidFill>
                <a:latin typeface="Arial"/>
                <a:cs typeface="Arial"/>
              </a:rPr>
              <a:t>l</a:t>
            </a:r>
            <a:r>
              <a:rPr sz="614" spc="-17" dirty="0">
                <a:solidFill>
                  <a:srgbClr val="2A2A2A"/>
                </a:solidFill>
                <a:latin typeface="Arial"/>
                <a:cs typeface="Arial"/>
              </a:rPr>
              <a:t>l</a:t>
            </a:r>
            <a:r>
              <a:rPr sz="614" dirty="0">
                <a:solidFill>
                  <a:srgbClr val="2A2A2A"/>
                </a:solidFill>
                <a:latin typeface="Arial"/>
                <a:cs typeface="Arial"/>
              </a:rPr>
              <a:t>y</a:t>
            </a:r>
            <a:r>
              <a:rPr sz="614" spc="59" dirty="0">
                <a:solidFill>
                  <a:srgbClr val="2A2A2A"/>
                </a:solidFill>
                <a:latin typeface="Arial"/>
                <a:cs typeface="Arial"/>
              </a:rPr>
              <a:t> </a:t>
            </a:r>
            <a:r>
              <a:rPr sz="614" spc="-17" dirty="0">
                <a:solidFill>
                  <a:srgbClr val="2A2A2A"/>
                </a:solidFill>
                <a:latin typeface="Arial"/>
                <a:cs typeface="Arial"/>
              </a:rPr>
              <a:t>de</a:t>
            </a:r>
            <a:r>
              <a:rPr sz="614" spc="-6" dirty="0">
                <a:solidFill>
                  <a:srgbClr val="2A2A2A"/>
                </a:solidFill>
                <a:latin typeface="Arial"/>
                <a:cs typeface="Arial"/>
              </a:rPr>
              <a:t>li</a:t>
            </a:r>
            <a:r>
              <a:rPr sz="614" spc="-17" dirty="0">
                <a:solidFill>
                  <a:srgbClr val="2A2A2A"/>
                </a:solidFill>
                <a:latin typeface="Arial"/>
                <a:cs typeface="Arial"/>
              </a:rPr>
              <a:t>ve</a:t>
            </a:r>
            <a:r>
              <a:rPr sz="614" dirty="0">
                <a:solidFill>
                  <a:srgbClr val="2A2A2A"/>
                </a:solidFill>
                <a:latin typeface="Arial"/>
                <a:cs typeface="Arial"/>
              </a:rPr>
              <a:t>r</a:t>
            </a:r>
            <a:r>
              <a:rPr sz="614" spc="-17" dirty="0">
                <a:solidFill>
                  <a:srgbClr val="2A2A2A"/>
                </a:solidFill>
                <a:latin typeface="Arial"/>
                <a:cs typeface="Arial"/>
              </a:rPr>
              <a:t>in</a:t>
            </a:r>
            <a:r>
              <a:rPr sz="614" dirty="0">
                <a:solidFill>
                  <a:srgbClr val="2A2A2A"/>
                </a:solidFill>
                <a:latin typeface="Arial"/>
                <a:cs typeface="Arial"/>
              </a:rPr>
              <a:t>g</a:t>
            </a:r>
            <a:r>
              <a:rPr sz="614" spc="67" dirty="0">
                <a:solidFill>
                  <a:srgbClr val="2A2A2A"/>
                </a:solidFill>
                <a:latin typeface="Arial"/>
                <a:cs typeface="Arial"/>
              </a:rPr>
              <a:t> </a:t>
            </a:r>
            <a:r>
              <a:rPr sz="614" dirty="0">
                <a:solidFill>
                  <a:srgbClr val="2A2A2A"/>
                </a:solidFill>
                <a:latin typeface="Arial"/>
                <a:cs typeface="Arial"/>
              </a:rPr>
              <a:t>a</a:t>
            </a:r>
            <a:r>
              <a:rPr sz="614" spc="-20" dirty="0">
                <a:solidFill>
                  <a:srgbClr val="2A2A2A"/>
                </a:solidFill>
                <a:latin typeface="Arial"/>
                <a:cs typeface="Arial"/>
              </a:rPr>
              <a:t> </a:t>
            </a:r>
            <a:r>
              <a:rPr sz="614" dirty="0">
                <a:solidFill>
                  <a:srgbClr val="2A2A2A"/>
                </a:solidFill>
                <a:latin typeface="Arial"/>
                <a:cs typeface="Arial"/>
              </a:rPr>
              <a:t>c</a:t>
            </a:r>
            <a:r>
              <a:rPr sz="614" spc="-34" dirty="0">
                <a:solidFill>
                  <a:srgbClr val="2A2A2A"/>
                </a:solidFill>
                <a:latin typeface="Arial"/>
                <a:cs typeface="Arial"/>
              </a:rPr>
              <a:t>o</a:t>
            </a:r>
            <a:r>
              <a:rPr sz="614" spc="-17" dirty="0">
                <a:solidFill>
                  <a:srgbClr val="2A2A2A"/>
                </a:solidFill>
                <a:latin typeface="Arial"/>
                <a:cs typeface="Arial"/>
              </a:rPr>
              <a:t>p</a:t>
            </a:r>
            <a:r>
              <a:rPr sz="614" dirty="0">
                <a:solidFill>
                  <a:srgbClr val="2A2A2A"/>
                </a:solidFill>
                <a:latin typeface="Arial"/>
                <a:cs typeface="Arial"/>
              </a:rPr>
              <a:t>y</a:t>
            </a:r>
            <a:r>
              <a:rPr sz="614" spc="7" dirty="0">
                <a:solidFill>
                  <a:srgbClr val="2A2A2A"/>
                </a:solidFill>
                <a:latin typeface="Arial"/>
                <a:cs typeface="Arial"/>
              </a:rPr>
              <a:t> </a:t>
            </a:r>
            <a:r>
              <a:rPr sz="614" spc="-6" dirty="0">
                <a:solidFill>
                  <a:srgbClr val="2A2A2A"/>
                </a:solidFill>
                <a:latin typeface="Arial"/>
                <a:cs typeface="Arial"/>
              </a:rPr>
              <a:t>t</a:t>
            </a:r>
            <a:r>
              <a:rPr sz="614" dirty="0">
                <a:solidFill>
                  <a:srgbClr val="2A2A2A"/>
                </a:solidFill>
                <a:latin typeface="Arial"/>
                <a:cs typeface="Arial"/>
              </a:rPr>
              <a:t>o</a:t>
            </a:r>
            <a:r>
              <a:rPr sz="614" spc="-35" dirty="0">
                <a:solidFill>
                  <a:srgbClr val="2A2A2A"/>
                </a:solidFill>
                <a:latin typeface="Arial"/>
                <a:cs typeface="Arial"/>
              </a:rPr>
              <a:t> </a:t>
            </a:r>
            <a:r>
              <a:rPr sz="614" spc="-10" dirty="0">
                <a:solidFill>
                  <a:srgbClr val="2A2A2A"/>
                </a:solidFill>
                <a:latin typeface="Arial"/>
                <a:cs typeface="Arial"/>
              </a:rPr>
              <a:t>t</a:t>
            </a:r>
            <a:r>
              <a:rPr sz="614" spc="-17" dirty="0">
                <a:solidFill>
                  <a:srgbClr val="2A2A2A"/>
                </a:solidFill>
                <a:latin typeface="Arial"/>
                <a:cs typeface="Arial"/>
              </a:rPr>
              <a:t>h</a:t>
            </a:r>
            <a:r>
              <a:rPr sz="614" dirty="0">
                <a:solidFill>
                  <a:srgbClr val="2A2A2A"/>
                </a:solidFill>
                <a:latin typeface="Arial"/>
                <a:cs typeface="Arial"/>
              </a:rPr>
              <a:t>e</a:t>
            </a:r>
            <a:r>
              <a:rPr sz="614" spc="20" dirty="0">
                <a:solidFill>
                  <a:srgbClr val="2A2A2A"/>
                </a:solidFill>
                <a:latin typeface="Arial"/>
                <a:cs typeface="Arial"/>
              </a:rPr>
              <a:t> </a:t>
            </a:r>
            <a:r>
              <a:rPr sz="614" spc="-17" dirty="0">
                <a:solidFill>
                  <a:srgbClr val="2A2A2A"/>
                </a:solidFill>
                <a:latin typeface="Arial"/>
                <a:cs typeface="Arial"/>
              </a:rPr>
              <a:t>pe</a:t>
            </a:r>
            <a:r>
              <a:rPr sz="614" spc="-13" dirty="0">
                <a:solidFill>
                  <a:srgbClr val="2A2A2A"/>
                </a:solidFill>
                <a:latin typeface="Arial"/>
                <a:cs typeface="Arial"/>
              </a:rPr>
              <a:t>r</a:t>
            </a:r>
            <a:r>
              <a:rPr sz="614" spc="-17" dirty="0">
                <a:solidFill>
                  <a:srgbClr val="2A2A2A"/>
                </a:solidFill>
                <a:latin typeface="Arial"/>
                <a:cs typeface="Arial"/>
              </a:rPr>
              <a:t>so</a:t>
            </a:r>
            <a:r>
              <a:rPr sz="614" dirty="0">
                <a:solidFill>
                  <a:srgbClr val="2A2A2A"/>
                </a:solidFill>
                <a:latin typeface="Arial"/>
                <a:cs typeface="Arial"/>
              </a:rPr>
              <a:t>n</a:t>
            </a:r>
            <a:r>
              <a:rPr sz="614" spc="65" dirty="0">
                <a:solidFill>
                  <a:srgbClr val="2A2A2A"/>
                </a:solidFill>
                <a:latin typeface="Arial"/>
                <a:cs typeface="Arial"/>
              </a:rPr>
              <a:t> </a:t>
            </a:r>
            <a:r>
              <a:rPr sz="614" spc="-17" dirty="0">
                <a:solidFill>
                  <a:srgbClr val="2A2A2A"/>
                </a:solidFill>
                <a:latin typeface="Arial"/>
                <a:cs typeface="Arial"/>
              </a:rPr>
              <a:t>se</a:t>
            </a:r>
            <a:r>
              <a:rPr sz="614" dirty="0">
                <a:solidFill>
                  <a:srgbClr val="2A2A2A"/>
                </a:solidFill>
                <a:latin typeface="Arial"/>
                <a:cs typeface="Arial"/>
              </a:rPr>
              <a:t>r</a:t>
            </a:r>
            <a:r>
              <a:rPr sz="614" spc="-30" dirty="0">
                <a:solidFill>
                  <a:srgbClr val="2A2A2A"/>
                </a:solidFill>
                <a:latin typeface="Arial"/>
                <a:cs typeface="Arial"/>
              </a:rPr>
              <a:t>v</a:t>
            </a:r>
            <a:r>
              <a:rPr sz="614" spc="-17" dirty="0">
                <a:solidFill>
                  <a:srgbClr val="2A2A2A"/>
                </a:solidFill>
                <a:latin typeface="Arial"/>
                <a:cs typeface="Arial"/>
              </a:rPr>
              <a:t>e</a:t>
            </a:r>
            <a:r>
              <a:rPr sz="614" dirty="0">
                <a:solidFill>
                  <a:srgbClr val="2A2A2A"/>
                </a:solidFill>
                <a:latin typeface="Arial"/>
                <a:cs typeface="Arial"/>
              </a:rPr>
              <a:t>d</a:t>
            </a:r>
            <a:r>
              <a:rPr sz="614" spc="50" dirty="0">
                <a:solidFill>
                  <a:srgbClr val="2A2A2A"/>
                </a:solidFill>
                <a:latin typeface="Arial"/>
                <a:cs typeface="Arial"/>
              </a:rPr>
              <a:t> </a:t>
            </a:r>
            <a:r>
              <a:rPr sz="614" spc="-17" dirty="0">
                <a:solidFill>
                  <a:srgbClr val="2A2A2A"/>
                </a:solidFill>
                <a:latin typeface="Arial"/>
                <a:cs typeface="Arial"/>
              </a:rPr>
              <a:t>a</a:t>
            </a:r>
            <a:r>
              <a:rPr sz="614" dirty="0">
                <a:solidFill>
                  <a:srgbClr val="2A2A2A"/>
                </a:solidFill>
                <a:latin typeface="Arial"/>
                <a:cs typeface="Arial"/>
              </a:rPr>
              <a:t>s f</a:t>
            </a:r>
            <a:r>
              <a:rPr sz="614" spc="-23" dirty="0">
                <a:solidFill>
                  <a:srgbClr val="2A2A2A"/>
                </a:solidFill>
                <a:latin typeface="Arial"/>
                <a:cs typeface="Arial"/>
              </a:rPr>
              <a:t>o</a:t>
            </a:r>
            <a:r>
              <a:rPr sz="614" spc="-6" dirty="0">
                <a:solidFill>
                  <a:srgbClr val="2A2A2A"/>
                </a:solidFill>
                <a:latin typeface="Arial"/>
                <a:cs typeface="Arial"/>
              </a:rPr>
              <a:t>l</a:t>
            </a:r>
            <a:r>
              <a:rPr sz="614" spc="-20" dirty="0">
                <a:solidFill>
                  <a:srgbClr val="2A2A2A"/>
                </a:solidFill>
                <a:latin typeface="Arial"/>
                <a:cs typeface="Arial"/>
              </a:rPr>
              <a:t>l</a:t>
            </a:r>
            <a:r>
              <a:rPr sz="614" spc="3" dirty="0">
                <a:solidFill>
                  <a:srgbClr val="2A2A2A"/>
                </a:solidFill>
                <a:latin typeface="Arial"/>
                <a:cs typeface="Arial"/>
              </a:rPr>
              <a:t>o</a:t>
            </a:r>
            <a:r>
              <a:rPr sz="614" spc="-1" dirty="0">
                <a:solidFill>
                  <a:srgbClr val="2A2A2A"/>
                </a:solidFill>
                <a:latin typeface="Arial"/>
                <a:cs typeface="Arial"/>
              </a:rPr>
              <a:t>w</a:t>
            </a:r>
            <a:r>
              <a:rPr sz="614" spc="-29" dirty="0">
                <a:solidFill>
                  <a:srgbClr val="2A2A2A"/>
                </a:solidFill>
                <a:latin typeface="Arial"/>
                <a:cs typeface="Arial"/>
              </a:rPr>
              <a:t>s</a:t>
            </a:r>
            <a:r>
              <a:rPr sz="614" spc="-32" dirty="0">
                <a:solidFill>
                  <a:srgbClr val="2A2A2A"/>
                </a:solidFill>
                <a:latin typeface="Arial"/>
                <a:cs typeface="Arial"/>
              </a:rPr>
              <a:t>:</a:t>
            </a:r>
            <a:endParaRPr sz="614" dirty="0">
              <a:latin typeface="Arial"/>
              <a:cs typeface="Arial"/>
            </a:endParaRPr>
          </a:p>
        </p:txBody>
      </p:sp>
      <p:sp>
        <p:nvSpPr>
          <p:cNvPr id="22" name="object 22"/>
          <p:cNvSpPr txBox="1"/>
          <p:nvPr/>
        </p:nvSpPr>
        <p:spPr>
          <a:xfrm>
            <a:off x="2433205" y="1364216"/>
            <a:ext cx="85898" cy="219940"/>
          </a:xfrm>
          <a:prstGeom prst="rect">
            <a:avLst/>
          </a:prstGeom>
        </p:spPr>
        <p:txBody>
          <a:bodyPr wrap="square" lIns="0" tIns="4416" rIns="0" bIns="0" rtlCol="0">
            <a:noAutofit/>
          </a:bodyPr>
          <a:lstStyle/>
          <a:p>
            <a:pPr marL="8659">
              <a:lnSpc>
                <a:spcPts val="695"/>
              </a:lnSpc>
            </a:pPr>
            <a:r>
              <a:rPr sz="614" spc="-31" dirty="0">
                <a:solidFill>
                  <a:srgbClr val="2A2A2A"/>
                </a:solidFill>
                <a:latin typeface="Arial"/>
                <a:cs typeface="Arial"/>
              </a:rPr>
              <a:t>a.</a:t>
            </a:r>
            <a:endParaRPr sz="614" dirty="0">
              <a:latin typeface="Arial"/>
              <a:cs typeface="Arial"/>
            </a:endParaRPr>
          </a:p>
          <a:p>
            <a:pPr marL="8659" marR="2078">
              <a:lnSpc>
                <a:spcPct val="95825"/>
              </a:lnSpc>
              <a:spcBef>
                <a:spcPts val="241"/>
              </a:spcBef>
            </a:pPr>
            <a:r>
              <a:rPr sz="614" spc="-40" dirty="0">
                <a:solidFill>
                  <a:srgbClr val="2A2A2A"/>
                </a:solidFill>
                <a:latin typeface="Arial"/>
                <a:cs typeface="Arial"/>
              </a:rPr>
              <a:t>b.</a:t>
            </a:r>
            <a:endParaRPr sz="614" dirty="0">
              <a:latin typeface="Arial"/>
              <a:cs typeface="Arial"/>
            </a:endParaRPr>
          </a:p>
        </p:txBody>
      </p:sp>
      <p:sp>
        <p:nvSpPr>
          <p:cNvPr id="21" name="object 21"/>
          <p:cNvSpPr txBox="1"/>
          <p:nvPr/>
        </p:nvSpPr>
        <p:spPr>
          <a:xfrm>
            <a:off x="2549583" y="1364216"/>
            <a:ext cx="792480" cy="219940"/>
          </a:xfrm>
          <a:prstGeom prst="rect">
            <a:avLst/>
          </a:prstGeom>
        </p:spPr>
        <p:txBody>
          <a:bodyPr wrap="square" lIns="0" tIns="4416" rIns="0" bIns="0" rtlCol="0">
            <a:noAutofit/>
          </a:bodyPr>
          <a:lstStyle/>
          <a:p>
            <a:pPr marL="12815" marR="11689">
              <a:lnSpc>
                <a:spcPts val="695"/>
              </a:lnSpc>
            </a:pPr>
            <a:r>
              <a:rPr sz="614" spc="-2" dirty="0">
                <a:solidFill>
                  <a:srgbClr val="2A2A2A"/>
                </a:solidFill>
                <a:latin typeface="Arial"/>
                <a:cs typeface="Arial"/>
              </a:rPr>
              <a:t>Person served </a:t>
            </a:r>
            <a:r>
              <a:rPr sz="545" i="1" spc="-2" dirty="0">
                <a:solidFill>
                  <a:srgbClr val="2A2A2A"/>
                </a:solidFill>
                <a:latin typeface="Arial"/>
                <a:cs typeface="Arial"/>
              </a:rPr>
              <a:t>(name):</a:t>
            </a:r>
            <a:endParaRPr sz="545" dirty="0">
              <a:latin typeface="Arial"/>
              <a:cs typeface="Arial"/>
            </a:endParaRPr>
          </a:p>
          <a:p>
            <a:pPr marL="8659">
              <a:lnSpc>
                <a:spcPct val="95825"/>
              </a:lnSpc>
              <a:spcBef>
                <a:spcPts val="241"/>
              </a:spcBef>
            </a:pPr>
            <a:r>
              <a:rPr sz="614" spc="-12" dirty="0">
                <a:solidFill>
                  <a:srgbClr val="2A2A2A"/>
                </a:solidFill>
                <a:latin typeface="Arial"/>
                <a:cs typeface="Arial"/>
              </a:rPr>
              <a:t>Address where served:</a:t>
            </a:r>
            <a:endParaRPr sz="614" dirty="0">
              <a:latin typeface="Arial"/>
              <a:cs typeface="Arial"/>
            </a:endParaRPr>
          </a:p>
        </p:txBody>
      </p:sp>
      <p:sp>
        <p:nvSpPr>
          <p:cNvPr id="20" name="object 20"/>
          <p:cNvSpPr txBox="1"/>
          <p:nvPr/>
        </p:nvSpPr>
        <p:spPr>
          <a:xfrm>
            <a:off x="2420736" y="1873370"/>
            <a:ext cx="92213" cy="367491"/>
          </a:xfrm>
          <a:prstGeom prst="rect">
            <a:avLst/>
          </a:prstGeom>
        </p:spPr>
        <p:txBody>
          <a:bodyPr wrap="square" lIns="0" tIns="4416" rIns="0" bIns="0" rtlCol="0">
            <a:noAutofit/>
          </a:bodyPr>
          <a:lstStyle/>
          <a:p>
            <a:pPr marL="14893" marR="11689">
              <a:lnSpc>
                <a:spcPts val="695"/>
              </a:lnSpc>
            </a:pPr>
            <a:r>
              <a:rPr sz="614" spc="-31" dirty="0">
                <a:solidFill>
                  <a:srgbClr val="2A2A2A"/>
                </a:solidFill>
                <a:latin typeface="Arial"/>
                <a:cs typeface="Arial"/>
              </a:rPr>
              <a:t>c.</a:t>
            </a:r>
            <a:endParaRPr sz="614" dirty="0">
              <a:latin typeface="Arial"/>
              <a:cs typeface="Arial"/>
            </a:endParaRPr>
          </a:p>
          <a:p>
            <a:pPr marL="14893">
              <a:lnSpc>
                <a:spcPct val="95825"/>
              </a:lnSpc>
              <a:spcBef>
                <a:spcPts val="224"/>
              </a:spcBef>
            </a:pPr>
            <a:r>
              <a:rPr sz="614" spc="-31" dirty="0">
                <a:solidFill>
                  <a:srgbClr val="2A2A2A"/>
                </a:solidFill>
                <a:latin typeface="Arial"/>
                <a:cs typeface="Arial"/>
              </a:rPr>
              <a:t>d.</a:t>
            </a:r>
            <a:endParaRPr sz="614" dirty="0">
              <a:latin typeface="Arial"/>
              <a:cs typeface="Arial"/>
            </a:endParaRPr>
          </a:p>
          <a:p>
            <a:pPr marL="8659" marR="11689">
              <a:lnSpc>
                <a:spcPct val="95825"/>
              </a:lnSpc>
              <a:spcBef>
                <a:spcPts val="472"/>
              </a:spcBef>
            </a:pPr>
            <a:r>
              <a:rPr sz="614" spc="-40" dirty="0">
                <a:solidFill>
                  <a:srgbClr val="2A2A2A"/>
                </a:solidFill>
                <a:latin typeface="Arial"/>
                <a:cs typeface="Arial"/>
              </a:rPr>
              <a:t>e</a:t>
            </a:r>
            <a:r>
              <a:rPr sz="614" spc="-40" dirty="0">
                <a:solidFill>
                  <a:srgbClr val="424141"/>
                </a:solidFill>
                <a:latin typeface="Arial"/>
                <a:cs typeface="Arial"/>
              </a:rPr>
              <a:t>.</a:t>
            </a:r>
            <a:endParaRPr sz="614" dirty="0">
              <a:latin typeface="Arial"/>
              <a:cs typeface="Arial"/>
            </a:endParaRPr>
          </a:p>
        </p:txBody>
      </p:sp>
      <p:sp>
        <p:nvSpPr>
          <p:cNvPr id="19" name="object 19"/>
          <p:cNvSpPr txBox="1"/>
          <p:nvPr/>
        </p:nvSpPr>
        <p:spPr>
          <a:xfrm>
            <a:off x="2543348" y="1873370"/>
            <a:ext cx="1316039" cy="729095"/>
          </a:xfrm>
          <a:prstGeom prst="rect">
            <a:avLst/>
          </a:prstGeom>
        </p:spPr>
        <p:txBody>
          <a:bodyPr wrap="square" lIns="0" tIns="4416" rIns="0" bIns="0" rtlCol="0">
            <a:noAutofit/>
          </a:bodyPr>
          <a:lstStyle/>
          <a:p>
            <a:pPr marL="14893" marR="9524">
              <a:lnSpc>
                <a:spcPts val="695"/>
              </a:lnSpc>
            </a:pPr>
            <a:r>
              <a:rPr sz="614" spc="-13" dirty="0">
                <a:solidFill>
                  <a:srgbClr val="2A2A2A"/>
                </a:solidFill>
                <a:latin typeface="Arial"/>
                <a:cs typeface="Arial"/>
              </a:rPr>
              <a:t>Date of delivery:</a:t>
            </a:r>
            <a:endParaRPr sz="614" dirty="0">
              <a:latin typeface="Arial"/>
              <a:cs typeface="Arial"/>
            </a:endParaRPr>
          </a:p>
          <a:p>
            <a:pPr marL="10736" marR="9524">
              <a:lnSpc>
                <a:spcPct val="95825"/>
              </a:lnSpc>
              <a:spcBef>
                <a:spcPts val="224"/>
              </a:spcBef>
            </a:pPr>
            <a:r>
              <a:rPr sz="614" spc="-12" dirty="0">
                <a:solidFill>
                  <a:srgbClr val="2A2A2A"/>
                </a:solidFill>
                <a:latin typeface="Arial"/>
                <a:cs typeface="Arial"/>
              </a:rPr>
              <a:t>Time of delivery:</a:t>
            </a:r>
            <a:endParaRPr sz="614" dirty="0">
              <a:latin typeface="Arial"/>
              <a:cs typeface="Arial"/>
            </a:endParaRPr>
          </a:p>
          <a:p>
            <a:pPr marL="8659" marR="9524">
              <a:lnSpc>
                <a:spcPct val="95825"/>
              </a:lnSpc>
              <a:spcBef>
                <a:spcPts val="472"/>
              </a:spcBef>
            </a:pPr>
            <a:r>
              <a:rPr sz="614" spc="5" dirty="0">
                <a:solidFill>
                  <a:srgbClr val="2A2A2A"/>
                </a:solidFill>
                <a:latin typeface="Arial"/>
                <a:cs typeface="Arial"/>
              </a:rPr>
              <a:t>Witness fees </a:t>
            </a:r>
            <a:r>
              <a:rPr sz="545" i="1" spc="5" dirty="0">
                <a:solidFill>
                  <a:srgbClr val="2A2A2A"/>
                </a:solidFill>
                <a:latin typeface="Arial"/>
                <a:cs typeface="Arial"/>
              </a:rPr>
              <a:t>(check one):</a:t>
            </a:r>
            <a:endParaRPr sz="545" dirty="0">
              <a:latin typeface="Arial"/>
              <a:cs typeface="Arial"/>
            </a:endParaRPr>
          </a:p>
          <a:p>
            <a:pPr marL="334925" indent="-320031">
              <a:lnSpc>
                <a:spcPts val="1097"/>
              </a:lnSpc>
              <a:spcBef>
                <a:spcPts val="136"/>
              </a:spcBef>
            </a:pPr>
            <a:r>
              <a:rPr sz="614" spc="-3" dirty="0">
                <a:solidFill>
                  <a:srgbClr val="2A2A2A"/>
                </a:solidFill>
                <a:latin typeface="Arial"/>
                <a:cs typeface="Arial"/>
              </a:rPr>
              <a:t>(1) </a:t>
            </a:r>
            <a:r>
              <a:rPr sz="955" spc="321" dirty="0">
                <a:solidFill>
                  <a:srgbClr val="2A2A2A"/>
                </a:solidFill>
                <a:latin typeface="Times New Roman"/>
                <a:cs typeface="Times New Roman"/>
              </a:rPr>
              <a:t>D </a:t>
            </a:r>
            <a:r>
              <a:rPr sz="614" spc="-3" dirty="0">
                <a:solidFill>
                  <a:srgbClr val="2A2A2A"/>
                </a:solidFill>
                <a:latin typeface="Arial"/>
                <a:cs typeface="Arial"/>
              </a:rPr>
              <a:t>were offered or demanded </a:t>
            </a:r>
            <a:endParaRPr sz="614" dirty="0">
              <a:latin typeface="Arial"/>
              <a:cs typeface="Arial"/>
            </a:endParaRPr>
          </a:p>
          <a:p>
            <a:pPr marL="334925">
              <a:lnSpc>
                <a:spcPts val="862"/>
              </a:lnSpc>
            </a:pPr>
            <a:r>
              <a:rPr sz="614" spc="-17" dirty="0">
                <a:solidFill>
                  <a:srgbClr val="2A2A2A"/>
                </a:solidFill>
                <a:latin typeface="Arial"/>
                <a:cs typeface="Arial"/>
              </a:rPr>
              <a:t>an</a:t>
            </a:r>
            <a:r>
              <a:rPr sz="614" dirty="0">
                <a:solidFill>
                  <a:srgbClr val="2A2A2A"/>
                </a:solidFill>
                <a:latin typeface="Arial"/>
                <a:cs typeface="Arial"/>
              </a:rPr>
              <a:t>d </a:t>
            </a:r>
            <a:r>
              <a:rPr sz="614" spc="-48" dirty="0">
                <a:solidFill>
                  <a:srgbClr val="2A2A2A"/>
                </a:solidFill>
                <a:latin typeface="Arial"/>
                <a:cs typeface="Arial"/>
              </a:rPr>
              <a:t>p</a:t>
            </a:r>
            <a:r>
              <a:rPr sz="614" spc="3" dirty="0">
                <a:solidFill>
                  <a:srgbClr val="2A2A2A"/>
                </a:solidFill>
                <a:latin typeface="Arial"/>
                <a:cs typeface="Arial"/>
              </a:rPr>
              <a:t>a</a:t>
            </a:r>
            <a:r>
              <a:rPr sz="614" spc="-5" dirty="0">
                <a:solidFill>
                  <a:srgbClr val="2A2A2A"/>
                </a:solidFill>
                <a:latin typeface="Arial"/>
                <a:cs typeface="Arial"/>
              </a:rPr>
              <a:t>i</a:t>
            </a:r>
            <a:r>
              <a:rPr sz="614" spc="3" dirty="0">
                <a:solidFill>
                  <a:srgbClr val="2A2A2A"/>
                </a:solidFill>
                <a:latin typeface="Arial"/>
                <a:cs typeface="Arial"/>
              </a:rPr>
              <a:t>d</a:t>
            </a:r>
            <a:r>
              <a:rPr sz="614" spc="-66" dirty="0">
                <a:solidFill>
                  <a:srgbClr val="424141"/>
                </a:solidFill>
                <a:latin typeface="Arial"/>
                <a:cs typeface="Arial"/>
              </a:rPr>
              <a:t>.</a:t>
            </a:r>
            <a:r>
              <a:rPr sz="614" spc="37" dirty="0">
                <a:solidFill>
                  <a:srgbClr val="424141"/>
                </a:solidFill>
                <a:latin typeface="Arial"/>
                <a:cs typeface="Arial"/>
              </a:rPr>
              <a:t> </a:t>
            </a:r>
            <a:r>
              <a:rPr sz="614" dirty="0">
                <a:solidFill>
                  <a:srgbClr val="2A2A2A"/>
                </a:solidFill>
                <a:latin typeface="Arial"/>
                <a:cs typeface="Arial"/>
              </a:rPr>
              <a:t>A</a:t>
            </a:r>
            <a:r>
              <a:rPr sz="614" spc="-18" dirty="0">
                <a:solidFill>
                  <a:srgbClr val="2A2A2A"/>
                </a:solidFill>
                <a:latin typeface="Arial"/>
                <a:cs typeface="Arial"/>
              </a:rPr>
              <a:t>m</a:t>
            </a:r>
            <a:r>
              <a:rPr sz="614" spc="3" dirty="0">
                <a:solidFill>
                  <a:srgbClr val="2A2A2A"/>
                </a:solidFill>
                <a:latin typeface="Arial"/>
                <a:cs typeface="Arial"/>
              </a:rPr>
              <a:t>ou</a:t>
            </a:r>
            <a:r>
              <a:rPr sz="614" spc="-13" dirty="0">
                <a:solidFill>
                  <a:srgbClr val="2A2A2A"/>
                </a:solidFill>
                <a:latin typeface="Arial"/>
                <a:cs typeface="Arial"/>
              </a:rPr>
              <a:t>n</a:t>
            </a:r>
            <a:r>
              <a:rPr sz="614" spc="43" dirty="0">
                <a:solidFill>
                  <a:srgbClr val="2A2A2A"/>
                </a:solidFill>
                <a:latin typeface="Arial"/>
                <a:cs typeface="Arial"/>
              </a:rPr>
              <a:t>t</a:t>
            </a:r>
            <a:r>
              <a:rPr sz="614" spc="43" dirty="0">
                <a:solidFill>
                  <a:srgbClr val="424141"/>
                </a:solidFill>
                <a:latin typeface="Arial"/>
                <a:cs typeface="Arial"/>
              </a:rPr>
              <a:t>:</a:t>
            </a:r>
            <a:r>
              <a:rPr sz="614" spc="173" dirty="0">
                <a:solidFill>
                  <a:srgbClr val="2A2A2A"/>
                </a:solidFill>
                <a:latin typeface="Arial"/>
                <a:cs typeface="Arial"/>
              </a:rPr>
              <a:t>..</a:t>
            </a:r>
            <a:r>
              <a:rPr sz="614" spc="157" dirty="0">
                <a:solidFill>
                  <a:srgbClr val="424141"/>
                </a:solidFill>
                <a:latin typeface="Arial"/>
                <a:cs typeface="Arial"/>
              </a:rPr>
              <a:t>.</a:t>
            </a:r>
            <a:r>
              <a:rPr sz="614" spc="190" dirty="0">
                <a:solidFill>
                  <a:srgbClr val="2A2A2A"/>
                </a:solidFill>
                <a:latin typeface="Arial"/>
                <a:cs typeface="Arial"/>
              </a:rPr>
              <a:t>.</a:t>
            </a:r>
            <a:r>
              <a:rPr sz="614" spc="36" dirty="0">
                <a:solidFill>
                  <a:srgbClr val="2A2A2A"/>
                </a:solidFill>
                <a:latin typeface="Arial"/>
                <a:cs typeface="Arial"/>
              </a:rPr>
              <a:t>.</a:t>
            </a:r>
            <a:r>
              <a:rPr sz="614" dirty="0">
                <a:solidFill>
                  <a:srgbClr val="2A2A2A"/>
                </a:solidFill>
                <a:latin typeface="Arial"/>
                <a:cs typeface="Arial"/>
              </a:rPr>
              <a:t>    </a:t>
            </a:r>
            <a:r>
              <a:rPr sz="614" spc="-74" dirty="0">
                <a:solidFill>
                  <a:srgbClr val="2A2A2A"/>
                </a:solidFill>
                <a:latin typeface="Arial"/>
                <a:cs typeface="Arial"/>
              </a:rPr>
              <a:t> </a:t>
            </a:r>
            <a:r>
              <a:rPr sz="750" spc="-117" dirty="0">
                <a:solidFill>
                  <a:srgbClr val="2A2A2A"/>
                </a:solidFill>
                <a:latin typeface="Times New Roman"/>
                <a:cs typeface="Times New Roman"/>
              </a:rPr>
              <a:t>S</a:t>
            </a:r>
            <a:endParaRPr sz="750" dirty="0">
              <a:latin typeface="Times New Roman"/>
              <a:cs typeface="Times New Roman"/>
            </a:endParaRPr>
          </a:p>
          <a:p>
            <a:pPr marL="12814" marR="9524">
              <a:lnSpc>
                <a:spcPct val="95825"/>
              </a:lnSpc>
              <a:spcBef>
                <a:spcPts val="300"/>
              </a:spcBef>
            </a:pPr>
            <a:r>
              <a:rPr sz="614" spc="25" dirty="0">
                <a:solidFill>
                  <a:srgbClr val="2A2A2A"/>
                </a:solidFill>
                <a:latin typeface="Arial"/>
                <a:cs typeface="Arial"/>
              </a:rPr>
              <a:t>(2) ] were not demanded or paid.</a:t>
            </a:r>
            <a:endParaRPr sz="614" dirty="0">
              <a:latin typeface="Arial"/>
              <a:cs typeface="Arial"/>
            </a:endParaRPr>
          </a:p>
        </p:txBody>
      </p:sp>
      <p:sp>
        <p:nvSpPr>
          <p:cNvPr id="18" name="object 18"/>
          <p:cNvSpPr txBox="1"/>
          <p:nvPr/>
        </p:nvSpPr>
        <p:spPr>
          <a:xfrm>
            <a:off x="2416579" y="2638141"/>
            <a:ext cx="67114" cy="95250"/>
          </a:xfrm>
          <a:prstGeom prst="rect">
            <a:avLst/>
          </a:prstGeom>
        </p:spPr>
        <p:txBody>
          <a:bodyPr wrap="square" lIns="0" tIns="4416" rIns="0" bIns="0" rtlCol="0">
            <a:noAutofit/>
          </a:bodyPr>
          <a:lstStyle/>
          <a:p>
            <a:pPr marL="8659">
              <a:lnSpc>
                <a:spcPts val="695"/>
              </a:lnSpc>
            </a:pPr>
            <a:r>
              <a:rPr sz="614" spc="-20" dirty="0">
                <a:solidFill>
                  <a:srgbClr val="2A2A2A"/>
                </a:solidFill>
                <a:latin typeface="Arial"/>
                <a:cs typeface="Arial"/>
              </a:rPr>
              <a:t>f</a:t>
            </a:r>
            <a:r>
              <a:rPr sz="614" spc="-20" dirty="0">
                <a:solidFill>
                  <a:srgbClr val="545452"/>
                </a:solidFill>
                <a:latin typeface="Arial"/>
                <a:cs typeface="Arial"/>
              </a:rPr>
              <a:t>.</a:t>
            </a:r>
            <a:endParaRPr sz="614" dirty="0">
              <a:latin typeface="Arial"/>
              <a:cs typeface="Arial"/>
            </a:endParaRPr>
          </a:p>
        </p:txBody>
      </p:sp>
      <p:sp>
        <p:nvSpPr>
          <p:cNvPr id="17" name="object 17"/>
          <p:cNvSpPr txBox="1"/>
          <p:nvPr/>
        </p:nvSpPr>
        <p:spPr>
          <a:xfrm>
            <a:off x="2549583" y="2638141"/>
            <a:ext cx="536944" cy="95250"/>
          </a:xfrm>
          <a:prstGeom prst="rect">
            <a:avLst/>
          </a:prstGeom>
        </p:spPr>
        <p:txBody>
          <a:bodyPr wrap="square" lIns="0" tIns="4416" rIns="0" bIns="0" rtlCol="0">
            <a:noAutofit/>
          </a:bodyPr>
          <a:lstStyle/>
          <a:p>
            <a:pPr marL="8659">
              <a:lnSpc>
                <a:spcPts val="695"/>
              </a:lnSpc>
            </a:pPr>
            <a:r>
              <a:rPr sz="614" spc="-14" dirty="0">
                <a:solidFill>
                  <a:srgbClr val="2A2A2A"/>
                </a:solidFill>
                <a:latin typeface="Arial"/>
                <a:cs typeface="Arial"/>
              </a:rPr>
              <a:t>Fee for service</a:t>
            </a:r>
            <a:r>
              <a:rPr sz="614" spc="-14" dirty="0">
                <a:solidFill>
                  <a:srgbClr val="424141"/>
                </a:solidFill>
                <a:latin typeface="Arial"/>
                <a:cs typeface="Arial"/>
              </a:rPr>
              <a:t>:</a:t>
            </a:r>
            <a:endParaRPr sz="614" dirty="0">
              <a:latin typeface="Arial"/>
              <a:cs typeface="Arial"/>
            </a:endParaRPr>
          </a:p>
        </p:txBody>
      </p:sp>
      <p:sp>
        <p:nvSpPr>
          <p:cNvPr id="16" name="object 16"/>
          <p:cNvSpPr txBox="1"/>
          <p:nvPr/>
        </p:nvSpPr>
        <p:spPr>
          <a:xfrm>
            <a:off x="3767397" y="2638141"/>
            <a:ext cx="68438" cy="95250"/>
          </a:xfrm>
          <a:prstGeom prst="rect">
            <a:avLst/>
          </a:prstGeom>
        </p:spPr>
        <p:txBody>
          <a:bodyPr wrap="square" lIns="0" tIns="4416" rIns="0" bIns="0" rtlCol="0">
            <a:noAutofit/>
          </a:bodyPr>
          <a:lstStyle/>
          <a:p>
            <a:pPr marL="8659">
              <a:lnSpc>
                <a:spcPts val="695"/>
              </a:lnSpc>
            </a:pPr>
            <a:r>
              <a:rPr sz="614" dirty="0">
                <a:solidFill>
                  <a:srgbClr val="2A2A2A"/>
                </a:solidFill>
                <a:latin typeface="Arial"/>
                <a:cs typeface="Arial"/>
              </a:rPr>
              <a:t>$</a:t>
            </a:r>
            <a:endParaRPr sz="614" dirty="0">
              <a:latin typeface="Arial"/>
              <a:cs typeface="Arial"/>
            </a:endParaRPr>
          </a:p>
        </p:txBody>
      </p:sp>
      <p:sp>
        <p:nvSpPr>
          <p:cNvPr id="15" name="object 15"/>
          <p:cNvSpPr txBox="1"/>
          <p:nvPr/>
        </p:nvSpPr>
        <p:spPr>
          <a:xfrm>
            <a:off x="3842212" y="2676880"/>
            <a:ext cx="1100882" cy="121227"/>
          </a:xfrm>
          <a:prstGeom prst="rect">
            <a:avLst/>
          </a:prstGeom>
        </p:spPr>
        <p:txBody>
          <a:bodyPr wrap="square" lIns="0" tIns="5802" rIns="0" bIns="0" rtlCol="0">
            <a:noAutofit/>
          </a:bodyPr>
          <a:lstStyle/>
          <a:p>
            <a:pPr marL="8659">
              <a:lnSpc>
                <a:spcPts val="914"/>
              </a:lnSpc>
            </a:pPr>
            <a:r>
              <a:rPr sz="818" spc="274" dirty="0">
                <a:solidFill>
                  <a:srgbClr val="898989"/>
                </a:solidFill>
                <a:latin typeface="Courier New"/>
                <a:cs typeface="Courier New"/>
              </a:rPr>
              <a:t>-----------</a:t>
            </a:r>
            <a:endParaRPr sz="818" dirty="0">
              <a:latin typeface="Courier New"/>
              <a:cs typeface="Courier New"/>
            </a:endParaRPr>
          </a:p>
        </p:txBody>
      </p:sp>
      <p:sp>
        <p:nvSpPr>
          <p:cNvPr id="14" name="object 14"/>
          <p:cNvSpPr txBox="1"/>
          <p:nvPr/>
        </p:nvSpPr>
        <p:spPr>
          <a:xfrm>
            <a:off x="2296044" y="2808552"/>
            <a:ext cx="1682509" cy="236566"/>
          </a:xfrm>
          <a:prstGeom prst="rect">
            <a:avLst/>
          </a:prstGeom>
        </p:spPr>
        <p:txBody>
          <a:bodyPr wrap="square" lIns="0" tIns="4416" rIns="0" bIns="0" rtlCol="0">
            <a:noAutofit/>
          </a:bodyPr>
          <a:lstStyle/>
          <a:p>
            <a:pPr marL="8659">
              <a:lnSpc>
                <a:spcPts val="695"/>
              </a:lnSpc>
            </a:pPr>
            <a:r>
              <a:rPr sz="614" spc="5" dirty="0">
                <a:solidFill>
                  <a:srgbClr val="2A2A2A"/>
                </a:solidFill>
                <a:latin typeface="Arial"/>
                <a:cs typeface="Arial"/>
              </a:rPr>
              <a:t>2.I received this subpoena for service on </a:t>
            </a:r>
            <a:r>
              <a:rPr sz="545" i="1" spc="5" dirty="0">
                <a:solidFill>
                  <a:srgbClr val="2A2A2A"/>
                </a:solidFill>
                <a:latin typeface="Arial"/>
                <a:cs typeface="Arial"/>
              </a:rPr>
              <a:t>(date)</a:t>
            </a:r>
            <a:r>
              <a:rPr sz="545" i="1" spc="5" dirty="0">
                <a:solidFill>
                  <a:srgbClr val="545452"/>
                </a:solidFill>
                <a:latin typeface="Arial"/>
                <a:cs typeface="Arial"/>
              </a:rPr>
              <a:t>:</a:t>
            </a:r>
            <a:endParaRPr sz="545" dirty="0">
              <a:latin typeface="Arial"/>
              <a:cs typeface="Arial"/>
            </a:endParaRPr>
          </a:p>
          <a:p>
            <a:pPr marL="8659" marR="11689">
              <a:lnSpc>
                <a:spcPct val="95825"/>
              </a:lnSpc>
              <a:spcBef>
                <a:spcPts val="372"/>
              </a:spcBef>
            </a:pPr>
            <a:r>
              <a:rPr sz="614" spc="-13" dirty="0">
                <a:solidFill>
                  <a:srgbClr val="2A2A2A"/>
                </a:solidFill>
                <a:latin typeface="Arial"/>
                <a:cs typeface="Arial"/>
              </a:rPr>
              <a:t>3</a:t>
            </a:r>
            <a:r>
              <a:rPr sz="614" spc="-49" dirty="0">
                <a:solidFill>
                  <a:srgbClr val="424141"/>
                </a:solidFill>
                <a:latin typeface="Arial"/>
                <a:cs typeface="Arial"/>
              </a:rPr>
              <a:t>.</a:t>
            </a:r>
            <a:r>
              <a:rPr sz="614" dirty="0">
                <a:solidFill>
                  <a:srgbClr val="424141"/>
                </a:solidFill>
                <a:latin typeface="Arial"/>
                <a:cs typeface="Arial"/>
              </a:rPr>
              <a:t>  </a:t>
            </a:r>
            <a:r>
              <a:rPr sz="614" spc="6" dirty="0">
                <a:solidFill>
                  <a:srgbClr val="424141"/>
                </a:solidFill>
                <a:latin typeface="Arial"/>
                <a:cs typeface="Arial"/>
              </a:rPr>
              <a:t> </a:t>
            </a:r>
            <a:r>
              <a:rPr sz="614" spc="-20" dirty="0">
                <a:solidFill>
                  <a:srgbClr val="2A2A2A"/>
                </a:solidFill>
                <a:latin typeface="Arial"/>
                <a:cs typeface="Arial"/>
              </a:rPr>
              <a:t>P</a:t>
            </a:r>
            <a:r>
              <a:rPr sz="614" spc="-17" dirty="0">
                <a:solidFill>
                  <a:srgbClr val="2A2A2A"/>
                </a:solidFill>
                <a:latin typeface="Arial"/>
                <a:cs typeface="Arial"/>
              </a:rPr>
              <a:t>e</a:t>
            </a:r>
            <a:r>
              <a:rPr sz="614" dirty="0">
                <a:solidFill>
                  <a:srgbClr val="2A2A2A"/>
                </a:solidFill>
                <a:latin typeface="Arial"/>
                <a:cs typeface="Arial"/>
              </a:rPr>
              <a:t>r</a:t>
            </a:r>
            <a:r>
              <a:rPr sz="614" spc="-23" dirty="0">
                <a:solidFill>
                  <a:srgbClr val="2A2A2A"/>
                </a:solidFill>
                <a:latin typeface="Arial"/>
                <a:cs typeface="Arial"/>
              </a:rPr>
              <a:t>s</a:t>
            </a:r>
            <a:r>
              <a:rPr sz="614" spc="-17" dirty="0">
                <a:solidFill>
                  <a:srgbClr val="2A2A2A"/>
                </a:solidFill>
                <a:latin typeface="Arial"/>
                <a:cs typeface="Arial"/>
              </a:rPr>
              <a:t>o</a:t>
            </a:r>
            <a:r>
              <a:rPr sz="614" dirty="0">
                <a:solidFill>
                  <a:srgbClr val="2A2A2A"/>
                </a:solidFill>
                <a:latin typeface="Arial"/>
                <a:cs typeface="Arial"/>
              </a:rPr>
              <a:t>n</a:t>
            </a:r>
            <a:r>
              <a:rPr sz="614" spc="-3" dirty="0">
                <a:solidFill>
                  <a:srgbClr val="2A2A2A"/>
                </a:solidFill>
                <a:latin typeface="Arial"/>
                <a:cs typeface="Arial"/>
              </a:rPr>
              <a:t> </a:t>
            </a:r>
            <a:r>
              <a:rPr sz="614" spc="-29" dirty="0">
                <a:solidFill>
                  <a:srgbClr val="2A2A2A"/>
                </a:solidFill>
                <a:latin typeface="Arial"/>
                <a:cs typeface="Arial"/>
              </a:rPr>
              <a:t>s</a:t>
            </a:r>
            <a:r>
              <a:rPr sz="614" spc="-13" dirty="0">
                <a:solidFill>
                  <a:srgbClr val="2A2A2A"/>
                </a:solidFill>
                <a:latin typeface="Arial"/>
                <a:cs typeface="Arial"/>
              </a:rPr>
              <a:t>e</a:t>
            </a:r>
            <a:r>
              <a:rPr sz="614" spc="9" dirty="0">
                <a:solidFill>
                  <a:srgbClr val="2A2A2A"/>
                </a:solidFill>
                <a:latin typeface="Arial"/>
                <a:cs typeface="Arial"/>
              </a:rPr>
              <a:t>r</a:t>
            </a:r>
            <a:r>
              <a:rPr sz="614" spc="-15" dirty="0">
                <a:solidFill>
                  <a:srgbClr val="2A2A2A"/>
                </a:solidFill>
                <a:latin typeface="Arial"/>
                <a:cs typeface="Arial"/>
              </a:rPr>
              <a:t>v</a:t>
            </a:r>
            <a:r>
              <a:rPr sz="614" spc="-39" dirty="0">
                <a:solidFill>
                  <a:srgbClr val="2A2A2A"/>
                </a:solidFill>
                <a:latin typeface="Arial"/>
                <a:cs typeface="Arial"/>
              </a:rPr>
              <a:t>i</a:t>
            </a:r>
            <a:r>
              <a:rPr sz="614" spc="3" dirty="0">
                <a:solidFill>
                  <a:srgbClr val="2A2A2A"/>
                </a:solidFill>
                <a:latin typeface="Arial"/>
                <a:cs typeface="Arial"/>
              </a:rPr>
              <a:t>n</a:t>
            </a:r>
            <a:r>
              <a:rPr sz="614" spc="-13" dirty="0">
                <a:solidFill>
                  <a:srgbClr val="2A2A2A"/>
                </a:solidFill>
                <a:latin typeface="Arial"/>
                <a:cs typeface="Arial"/>
              </a:rPr>
              <a:t>g</a:t>
            </a:r>
            <a:r>
              <a:rPr sz="614" spc="-32" dirty="0">
                <a:solidFill>
                  <a:srgbClr val="2A2A2A"/>
                </a:solidFill>
                <a:latin typeface="Arial"/>
                <a:cs typeface="Arial"/>
              </a:rPr>
              <a:t>:</a:t>
            </a:r>
            <a:endParaRPr sz="614" dirty="0">
              <a:latin typeface="Arial"/>
              <a:cs typeface="Arial"/>
            </a:endParaRPr>
          </a:p>
        </p:txBody>
      </p:sp>
      <p:sp>
        <p:nvSpPr>
          <p:cNvPr id="13" name="object 13"/>
          <p:cNvSpPr txBox="1"/>
          <p:nvPr/>
        </p:nvSpPr>
        <p:spPr>
          <a:xfrm>
            <a:off x="2410345" y="3066247"/>
            <a:ext cx="85226" cy="976398"/>
          </a:xfrm>
          <a:prstGeom prst="rect">
            <a:avLst/>
          </a:prstGeom>
        </p:spPr>
        <p:txBody>
          <a:bodyPr wrap="square" lIns="0" tIns="4416" rIns="0" bIns="0" rtlCol="0">
            <a:noAutofit/>
          </a:bodyPr>
          <a:lstStyle/>
          <a:p>
            <a:pPr marL="16971" marR="1752" algn="just">
              <a:lnSpc>
                <a:spcPts val="695"/>
              </a:lnSpc>
            </a:pPr>
            <a:r>
              <a:rPr sz="614" spc="-40" dirty="0">
                <a:solidFill>
                  <a:srgbClr val="2A2A2A"/>
                </a:solidFill>
                <a:latin typeface="Arial"/>
                <a:cs typeface="Arial"/>
              </a:rPr>
              <a:t>a</a:t>
            </a:r>
            <a:r>
              <a:rPr sz="614" spc="-40" dirty="0">
                <a:solidFill>
                  <a:srgbClr val="424141"/>
                </a:solidFill>
                <a:latin typeface="Arial"/>
                <a:cs typeface="Arial"/>
              </a:rPr>
              <a:t>.</a:t>
            </a:r>
            <a:endParaRPr sz="614" dirty="0">
              <a:latin typeface="Arial"/>
              <a:cs typeface="Arial"/>
            </a:endParaRPr>
          </a:p>
          <a:p>
            <a:pPr marL="8659" indent="8312" algn="just">
              <a:lnSpc>
                <a:spcPts val="705"/>
              </a:lnSpc>
              <a:spcBef>
                <a:spcPts val="241"/>
              </a:spcBef>
            </a:pPr>
            <a:r>
              <a:rPr sz="614" spc="-43" dirty="0">
                <a:solidFill>
                  <a:srgbClr val="2A2A2A"/>
                </a:solidFill>
                <a:latin typeface="Arial"/>
                <a:cs typeface="Arial"/>
              </a:rPr>
              <a:t>b. </a:t>
            </a:r>
            <a:endParaRPr sz="614" dirty="0">
              <a:latin typeface="Arial"/>
              <a:cs typeface="Arial"/>
            </a:endParaRPr>
          </a:p>
          <a:p>
            <a:pPr marL="8659" algn="just">
              <a:lnSpc>
                <a:spcPts val="705"/>
              </a:lnSpc>
              <a:spcBef>
                <a:spcPts val="264"/>
              </a:spcBef>
            </a:pPr>
            <a:r>
              <a:rPr sz="614" spc="-43" dirty="0">
                <a:solidFill>
                  <a:srgbClr val="2A2A2A"/>
                </a:solidFill>
                <a:latin typeface="Arial"/>
                <a:cs typeface="Arial"/>
              </a:rPr>
              <a:t>c. </a:t>
            </a:r>
            <a:endParaRPr sz="614" dirty="0">
              <a:latin typeface="Arial"/>
              <a:cs typeface="Arial"/>
            </a:endParaRPr>
          </a:p>
          <a:p>
            <a:pPr marL="8659" algn="just">
              <a:lnSpc>
                <a:spcPts val="705"/>
              </a:lnSpc>
              <a:spcBef>
                <a:spcPts val="264"/>
              </a:spcBef>
            </a:pPr>
            <a:r>
              <a:rPr sz="614" spc="-37" dirty="0">
                <a:solidFill>
                  <a:srgbClr val="2A2A2A"/>
                </a:solidFill>
                <a:latin typeface="Arial"/>
                <a:cs typeface="Arial"/>
              </a:rPr>
              <a:t>d. </a:t>
            </a:r>
            <a:endParaRPr sz="614" dirty="0">
              <a:latin typeface="Arial"/>
              <a:cs typeface="Arial"/>
            </a:endParaRPr>
          </a:p>
          <a:p>
            <a:pPr marL="8659" algn="just">
              <a:lnSpc>
                <a:spcPts val="705"/>
              </a:lnSpc>
              <a:spcBef>
                <a:spcPts val="264"/>
              </a:spcBef>
            </a:pPr>
            <a:r>
              <a:rPr sz="614" spc="-48" dirty="0">
                <a:solidFill>
                  <a:srgbClr val="2A2A2A"/>
                </a:solidFill>
                <a:latin typeface="Arial"/>
                <a:cs typeface="Arial"/>
              </a:rPr>
              <a:t>e. </a:t>
            </a:r>
            <a:endParaRPr sz="614" dirty="0">
              <a:latin typeface="Arial"/>
              <a:cs typeface="Arial"/>
            </a:endParaRPr>
          </a:p>
          <a:p>
            <a:pPr marL="8659" algn="just">
              <a:lnSpc>
                <a:spcPts val="705"/>
              </a:lnSpc>
              <a:spcBef>
                <a:spcPts val="264"/>
              </a:spcBef>
            </a:pPr>
            <a:r>
              <a:rPr sz="614" spc="-28" dirty="0">
                <a:solidFill>
                  <a:srgbClr val="2A2A2A"/>
                </a:solidFill>
                <a:latin typeface="Arial"/>
                <a:cs typeface="Arial"/>
              </a:rPr>
              <a:t>f.</a:t>
            </a:r>
            <a:endParaRPr sz="614" dirty="0">
              <a:latin typeface="Arial"/>
              <a:cs typeface="Arial"/>
            </a:endParaRPr>
          </a:p>
          <a:p>
            <a:pPr marL="10737" marR="5827" algn="just">
              <a:lnSpc>
                <a:spcPct val="95825"/>
              </a:lnSpc>
              <a:spcBef>
                <a:spcPts val="284"/>
              </a:spcBef>
            </a:pPr>
            <a:r>
              <a:rPr sz="614" spc="-31" dirty="0">
                <a:solidFill>
                  <a:srgbClr val="2A2A2A"/>
                </a:solidFill>
                <a:latin typeface="Arial"/>
                <a:cs typeface="Arial"/>
              </a:rPr>
              <a:t>g.</a:t>
            </a:r>
            <a:endParaRPr sz="614" dirty="0">
              <a:latin typeface="Arial"/>
              <a:cs typeface="Arial"/>
            </a:endParaRPr>
          </a:p>
          <a:p>
            <a:pPr marL="10737" marR="7987" algn="just">
              <a:lnSpc>
                <a:spcPct val="95825"/>
              </a:lnSpc>
              <a:spcBef>
                <a:spcPts val="391"/>
              </a:spcBef>
            </a:pPr>
            <a:r>
              <a:rPr sz="614" spc="-40" dirty="0">
                <a:solidFill>
                  <a:srgbClr val="2A2A2A"/>
                </a:solidFill>
                <a:latin typeface="Arial"/>
                <a:cs typeface="Arial"/>
              </a:rPr>
              <a:t>h.</a:t>
            </a:r>
            <a:endParaRPr sz="614" dirty="0">
              <a:latin typeface="Arial"/>
              <a:cs typeface="Arial"/>
            </a:endParaRPr>
          </a:p>
        </p:txBody>
      </p:sp>
      <p:sp>
        <p:nvSpPr>
          <p:cNvPr id="12" name="object 12"/>
          <p:cNvSpPr txBox="1"/>
          <p:nvPr/>
        </p:nvSpPr>
        <p:spPr>
          <a:xfrm>
            <a:off x="2530879" y="3066247"/>
            <a:ext cx="3007822" cy="976398"/>
          </a:xfrm>
          <a:prstGeom prst="rect">
            <a:avLst/>
          </a:prstGeom>
        </p:spPr>
        <p:txBody>
          <a:bodyPr wrap="square" lIns="0" tIns="4416" rIns="0" bIns="0" rtlCol="0">
            <a:noAutofit/>
          </a:bodyPr>
          <a:lstStyle/>
          <a:p>
            <a:pPr marL="14893" marR="11689">
              <a:lnSpc>
                <a:spcPts val="695"/>
              </a:lnSpc>
            </a:pPr>
            <a:r>
              <a:rPr sz="614" spc="14" dirty="0">
                <a:solidFill>
                  <a:srgbClr val="2A2A2A"/>
                </a:solidFill>
                <a:latin typeface="Arial"/>
                <a:cs typeface="Arial"/>
              </a:rPr>
              <a:t>L7Not a registered California process server.</a:t>
            </a:r>
            <a:endParaRPr sz="614" dirty="0">
              <a:latin typeface="Arial"/>
              <a:cs typeface="Arial"/>
            </a:endParaRPr>
          </a:p>
          <a:p>
            <a:pPr marL="14893" marR="11689">
              <a:lnSpc>
                <a:spcPts val="1074"/>
              </a:lnSpc>
              <a:spcBef>
                <a:spcPts val="18"/>
              </a:spcBef>
            </a:pPr>
            <a:r>
              <a:rPr sz="1023" spc="296" dirty="0">
                <a:solidFill>
                  <a:srgbClr val="424141"/>
                </a:solidFill>
                <a:latin typeface="Times New Roman"/>
                <a:cs typeface="Times New Roman"/>
              </a:rPr>
              <a:t>D </a:t>
            </a:r>
            <a:r>
              <a:rPr sz="614" spc="-7" dirty="0">
                <a:solidFill>
                  <a:srgbClr val="2A2A2A"/>
                </a:solidFill>
                <a:latin typeface="Arial"/>
                <a:cs typeface="Arial"/>
              </a:rPr>
              <a:t>California sheriff or marshal.</a:t>
            </a:r>
            <a:endParaRPr sz="614" dirty="0">
              <a:latin typeface="Arial"/>
              <a:cs typeface="Arial"/>
            </a:endParaRPr>
          </a:p>
          <a:p>
            <a:pPr marL="10736" marR="11689">
              <a:lnSpc>
                <a:spcPct val="95825"/>
              </a:lnSpc>
              <a:spcBef>
                <a:spcPts val="130"/>
              </a:spcBef>
            </a:pPr>
            <a:r>
              <a:rPr sz="614" spc="20" dirty="0">
                <a:solidFill>
                  <a:srgbClr val="424141"/>
                </a:solidFill>
                <a:latin typeface="Arial"/>
                <a:cs typeface="Arial"/>
              </a:rPr>
              <a:t>[] </a:t>
            </a:r>
            <a:r>
              <a:rPr sz="614" spc="20" dirty="0">
                <a:solidFill>
                  <a:srgbClr val="2A2A2A"/>
                </a:solidFill>
                <a:latin typeface="Arial"/>
                <a:cs typeface="Arial"/>
              </a:rPr>
              <a:t>Registered California process server.</a:t>
            </a:r>
            <a:endParaRPr sz="614" dirty="0">
              <a:latin typeface="Arial"/>
              <a:cs typeface="Arial"/>
            </a:endParaRPr>
          </a:p>
          <a:p>
            <a:pPr marL="8659" marR="30691" indent="2077">
              <a:lnSpc>
                <a:spcPts val="1097"/>
              </a:lnSpc>
              <a:spcBef>
                <a:spcPts val="228"/>
              </a:spcBef>
            </a:pPr>
            <a:r>
              <a:rPr sz="614" spc="487" dirty="0">
                <a:solidFill>
                  <a:srgbClr val="2A2A2A"/>
                </a:solidFill>
                <a:latin typeface="Arial"/>
                <a:cs typeface="Arial"/>
              </a:rPr>
              <a:t>[]</a:t>
            </a:r>
            <a:r>
              <a:rPr sz="614" spc="118" dirty="0">
                <a:solidFill>
                  <a:srgbClr val="2A2A2A"/>
                </a:solidFill>
                <a:latin typeface="Arial"/>
                <a:cs typeface="Arial"/>
              </a:rPr>
              <a:t> </a:t>
            </a:r>
            <a:r>
              <a:rPr sz="614" spc="-20" dirty="0">
                <a:solidFill>
                  <a:srgbClr val="2A2A2A"/>
                </a:solidFill>
                <a:latin typeface="Arial"/>
                <a:cs typeface="Arial"/>
              </a:rPr>
              <a:t>E</a:t>
            </a:r>
            <a:r>
              <a:rPr sz="614" spc="-23" dirty="0">
                <a:solidFill>
                  <a:srgbClr val="2A2A2A"/>
                </a:solidFill>
                <a:latin typeface="Arial"/>
                <a:cs typeface="Arial"/>
              </a:rPr>
              <a:t>m</a:t>
            </a:r>
            <a:r>
              <a:rPr sz="614" spc="-17" dirty="0">
                <a:solidFill>
                  <a:srgbClr val="2A2A2A"/>
                </a:solidFill>
                <a:latin typeface="Arial"/>
                <a:cs typeface="Arial"/>
              </a:rPr>
              <a:t>p</a:t>
            </a:r>
            <a:r>
              <a:rPr sz="614" spc="-6" dirty="0">
                <a:solidFill>
                  <a:srgbClr val="2A2A2A"/>
                </a:solidFill>
                <a:latin typeface="Arial"/>
                <a:cs typeface="Arial"/>
              </a:rPr>
              <a:t>l</a:t>
            </a:r>
            <a:r>
              <a:rPr sz="614" spc="-17" dirty="0">
                <a:solidFill>
                  <a:srgbClr val="2A2A2A"/>
                </a:solidFill>
                <a:latin typeface="Arial"/>
                <a:cs typeface="Arial"/>
              </a:rPr>
              <a:t>oye</a:t>
            </a:r>
            <a:r>
              <a:rPr sz="614" dirty="0">
                <a:solidFill>
                  <a:srgbClr val="2A2A2A"/>
                </a:solidFill>
                <a:latin typeface="Arial"/>
                <a:cs typeface="Arial"/>
              </a:rPr>
              <a:t>e</a:t>
            </a:r>
            <a:r>
              <a:rPr sz="614" spc="-12" dirty="0">
                <a:solidFill>
                  <a:srgbClr val="2A2A2A"/>
                </a:solidFill>
                <a:latin typeface="Arial"/>
                <a:cs typeface="Arial"/>
              </a:rPr>
              <a:t> </a:t>
            </a:r>
            <a:r>
              <a:rPr sz="614" spc="-17" dirty="0">
                <a:solidFill>
                  <a:srgbClr val="2A2A2A"/>
                </a:solidFill>
                <a:latin typeface="Arial"/>
                <a:cs typeface="Arial"/>
              </a:rPr>
              <a:t>o</a:t>
            </a:r>
            <a:r>
              <a:rPr sz="614" dirty="0">
                <a:solidFill>
                  <a:srgbClr val="2A2A2A"/>
                </a:solidFill>
                <a:latin typeface="Arial"/>
                <a:cs typeface="Arial"/>
              </a:rPr>
              <a:t>r</a:t>
            </a:r>
            <a:r>
              <a:rPr sz="614" spc="20" dirty="0">
                <a:solidFill>
                  <a:srgbClr val="2A2A2A"/>
                </a:solidFill>
                <a:latin typeface="Arial"/>
                <a:cs typeface="Arial"/>
              </a:rPr>
              <a:t> </a:t>
            </a:r>
            <a:r>
              <a:rPr sz="614" spc="-39" dirty="0">
                <a:solidFill>
                  <a:srgbClr val="2A2A2A"/>
                </a:solidFill>
                <a:latin typeface="Arial"/>
                <a:cs typeface="Arial"/>
              </a:rPr>
              <a:t>i</a:t>
            </a:r>
            <a:r>
              <a:rPr sz="614" spc="-13" dirty="0">
                <a:solidFill>
                  <a:srgbClr val="2A2A2A"/>
                </a:solidFill>
                <a:latin typeface="Arial"/>
                <a:cs typeface="Arial"/>
              </a:rPr>
              <a:t>nd</a:t>
            </a:r>
            <a:r>
              <a:rPr sz="614" spc="20" dirty="0">
                <a:solidFill>
                  <a:srgbClr val="2A2A2A"/>
                </a:solidFill>
                <a:latin typeface="Arial"/>
                <a:cs typeface="Arial"/>
              </a:rPr>
              <a:t>e</a:t>
            </a:r>
            <a:r>
              <a:rPr sz="614" spc="-13" dirty="0">
                <a:solidFill>
                  <a:srgbClr val="2A2A2A"/>
                </a:solidFill>
                <a:latin typeface="Arial"/>
                <a:cs typeface="Arial"/>
              </a:rPr>
              <a:t>p</a:t>
            </a:r>
            <a:r>
              <a:rPr sz="614" spc="20" dirty="0">
                <a:solidFill>
                  <a:srgbClr val="2A2A2A"/>
                </a:solidFill>
                <a:latin typeface="Arial"/>
                <a:cs typeface="Arial"/>
              </a:rPr>
              <a:t>e</a:t>
            </a:r>
            <a:r>
              <a:rPr sz="614" spc="-31" dirty="0">
                <a:solidFill>
                  <a:srgbClr val="2A2A2A"/>
                </a:solidFill>
                <a:latin typeface="Arial"/>
                <a:cs typeface="Arial"/>
              </a:rPr>
              <a:t>n</a:t>
            </a:r>
            <a:r>
              <a:rPr sz="614" spc="3" dirty="0">
                <a:solidFill>
                  <a:srgbClr val="2A2A2A"/>
                </a:solidFill>
                <a:latin typeface="Arial"/>
                <a:cs typeface="Arial"/>
              </a:rPr>
              <a:t>de</a:t>
            </a:r>
            <a:r>
              <a:rPr sz="614" spc="-13" dirty="0">
                <a:solidFill>
                  <a:srgbClr val="2A2A2A"/>
                </a:solidFill>
                <a:latin typeface="Arial"/>
                <a:cs typeface="Arial"/>
              </a:rPr>
              <a:t>n</a:t>
            </a:r>
            <a:r>
              <a:rPr sz="614" spc="36" dirty="0">
                <a:solidFill>
                  <a:srgbClr val="2A2A2A"/>
                </a:solidFill>
                <a:latin typeface="Arial"/>
                <a:cs typeface="Arial"/>
              </a:rPr>
              <a:t>t</a:t>
            </a:r>
            <a:r>
              <a:rPr sz="614" dirty="0">
                <a:solidFill>
                  <a:srgbClr val="2A2A2A"/>
                </a:solidFill>
                <a:latin typeface="Arial"/>
                <a:cs typeface="Arial"/>
              </a:rPr>
              <a:t> </a:t>
            </a:r>
            <a:r>
              <a:rPr sz="614" spc="-17" dirty="0">
                <a:solidFill>
                  <a:srgbClr val="2A2A2A"/>
                </a:solidFill>
                <a:latin typeface="Arial"/>
                <a:cs typeface="Arial"/>
              </a:rPr>
              <a:t>con</a:t>
            </a:r>
            <a:r>
              <a:rPr sz="614" spc="-10" dirty="0">
                <a:solidFill>
                  <a:srgbClr val="2A2A2A"/>
                </a:solidFill>
                <a:latin typeface="Arial"/>
                <a:cs typeface="Arial"/>
              </a:rPr>
              <a:t>t</a:t>
            </a:r>
            <a:r>
              <a:rPr sz="614" spc="-13" dirty="0">
                <a:solidFill>
                  <a:srgbClr val="2A2A2A"/>
                </a:solidFill>
                <a:latin typeface="Arial"/>
                <a:cs typeface="Arial"/>
              </a:rPr>
              <a:t>r</a:t>
            </a:r>
            <a:r>
              <a:rPr sz="614" spc="-17" dirty="0">
                <a:solidFill>
                  <a:srgbClr val="2A2A2A"/>
                </a:solidFill>
                <a:latin typeface="Arial"/>
                <a:cs typeface="Arial"/>
              </a:rPr>
              <a:t>a</a:t>
            </a:r>
            <a:r>
              <a:rPr sz="614" spc="-13" dirty="0">
                <a:solidFill>
                  <a:srgbClr val="2A2A2A"/>
                </a:solidFill>
                <a:latin typeface="Arial"/>
                <a:cs typeface="Arial"/>
              </a:rPr>
              <a:t>c</a:t>
            </a:r>
            <a:r>
              <a:rPr sz="614" spc="-10" dirty="0">
                <a:solidFill>
                  <a:srgbClr val="2A2A2A"/>
                </a:solidFill>
                <a:latin typeface="Arial"/>
                <a:cs typeface="Arial"/>
              </a:rPr>
              <a:t>t</a:t>
            </a:r>
            <a:r>
              <a:rPr sz="614" spc="-17" dirty="0">
                <a:solidFill>
                  <a:srgbClr val="2A2A2A"/>
                </a:solidFill>
                <a:latin typeface="Arial"/>
                <a:cs typeface="Arial"/>
              </a:rPr>
              <a:t>o</a:t>
            </a:r>
            <a:r>
              <a:rPr sz="614" dirty="0">
                <a:solidFill>
                  <a:srgbClr val="2A2A2A"/>
                </a:solidFill>
                <a:latin typeface="Arial"/>
                <a:cs typeface="Arial"/>
              </a:rPr>
              <a:t>r</a:t>
            </a:r>
            <a:r>
              <a:rPr sz="614" spc="69" dirty="0">
                <a:solidFill>
                  <a:srgbClr val="2A2A2A"/>
                </a:solidFill>
                <a:latin typeface="Arial"/>
                <a:cs typeface="Arial"/>
              </a:rPr>
              <a:t> </a:t>
            </a:r>
            <a:r>
              <a:rPr sz="614" spc="3" dirty="0">
                <a:solidFill>
                  <a:srgbClr val="2A2A2A"/>
                </a:solidFill>
                <a:latin typeface="Arial"/>
                <a:cs typeface="Arial"/>
              </a:rPr>
              <a:t>o</a:t>
            </a:r>
            <a:r>
              <a:rPr sz="614" spc="19" dirty="0">
                <a:solidFill>
                  <a:srgbClr val="2A2A2A"/>
                </a:solidFill>
                <a:latin typeface="Arial"/>
                <a:cs typeface="Arial"/>
              </a:rPr>
              <a:t>f</a:t>
            </a:r>
            <a:r>
              <a:rPr sz="614" spc="-51" dirty="0">
                <a:solidFill>
                  <a:srgbClr val="2A2A2A"/>
                </a:solidFill>
                <a:latin typeface="Arial"/>
                <a:cs typeface="Arial"/>
              </a:rPr>
              <a:t> </a:t>
            </a:r>
            <a:r>
              <a:rPr sz="614" dirty="0">
                <a:solidFill>
                  <a:srgbClr val="2A2A2A"/>
                </a:solidFill>
                <a:latin typeface="Arial"/>
                <a:cs typeface="Arial"/>
              </a:rPr>
              <a:t>a</a:t>
            </a:r>
            <a:r>
              <a:rPr sz="614" spc="-3" dirty="0">
                <a:solidFill>
                  <a:srgbClr val="2A2A2A"/>
                </a:solidFill>
                <a:latin typeface="Arial"/>
                <a:cs typeface="Arial"/>
              </a:rPr>
              <a:t> </a:t>
            </a:r>
            <a:r>
              <a:rPr sz="614" spc="-27" dirty="0">
                <a:solidFill>
                  <a:srgbClr val="2A2A2A"/>
                </a:solidFill>
                <a:latin typeface="Arial"/>
                <a:cs typeface="Arial"/>
              </a:rPr>
              <a:t>r</a:t>
            </a:r>
            <a:r>
              <a:rPr sz="614" spc="-17" dirty="0">
                <a:solidFill>
                  <a:srgbClr val="2A2A2A"/>
                </a:solidFill>
                <a:latin typeface="Arial"/>
                <a:cs typeface="Arial"/>
              </a:rPr>
              <a:t>eg</a:t>
            </a:r>
            <a:r>
              <a:rPr sz="614" spc="-6" dirty="0">
                <a:solidFill>
                  <a:srgbClr val="2A2A2A"/>
                </a:solidFill>
                <a:latin typeface="Arial"/>
                <a:cs typeface="Arial"/>
              </a:rPr>
              <a:t>i</a:t>
            </a:r>
            <a:r>
              <a:rPr sz="614" spc="-17" dirty="0">
                <a:solidFill>
                  <a:srgbClr val="2A2A2A"/>
                </a:solidFill>
                <a:latin typeface="Arial"/>
                <a:cs typeface="Arial"/>
              </a:rPr>
              <a:t>s</a:t>
            </a:r>
            <a:r>
              <a:rPr sz="614" spc="-10" dirty="0">
                <a:solidFill>
                  <a:srgbClr val="2A2A2A"/>
                </a:solidFill>
                <a:latin typeface="Arial"/>
                <a:cs typeface="Arial"/>
              </a:rPr>
              <a:t>t</a:t>
            </a:r>
            <a:r>
              <a:rPr sz="614" spc="-17" dirty="0">
                <a:solidFill>
                  <a:srgbClr val="2A2A2A"/>
                </a:solidFill>
                <a:latin typeface="Arial"/>
                <a:cs typeface="Arial"/>
              </a:rPr>
              <a:t>e</a:t>
            </a:r>
            <a:r>
              <a:rPr sz="614" dirty="0">
                <a:solidFill>
                  <a:srgbClr val="2A2A2A"/>
                </a:solidFill>
                <a:latin typeface="Arial"/>
                <a:cs typeface="Arial"/>
              </a:rPr>
              <a:t>r</a:t>
            </a:r>
            <a:r>
              <a:rPr sz="614" spc="-27" dirty="0">
                <a:solidFill>
                  <a:srgbClr val="2A2A2A"/>
                </a:solidFill>
                <a:latin typeface="Arial"/>
                <a:cs typeface="Arial"/>
              </a:rPr>
              <a:t>e</a:t>
            </a:r>
            <a:r>
              <a:rPr sz="614" dirty="0">
                <a:solidFill>
                  <a:srgbClr val="2A2A2A"/>
                </a:solidFill>
                <a:latin typeface="Arial"/>
                <a:cs typeface="Arial"/>
              </a:rPr>
              <a:t>d</a:t>
            </a:r>
            <a:r>
              <a:rPr sz="614" spc="22" dirty="0">
                <a:solidFill>
                  <a:srgbClr val="2A2A2A"/>
                </a:solidFill>
                <a:latin typeface="Arial"/>
                <a:cs typeface="Arial"/>
              </a:rPr>
              <a:t> </a:t>
            </a:r>
            <a:r>
              <a:rPr sz="614" spc="-20" dirty="0">
                <a:solidFill>
                  <a:srgbClr val="2A2A2A"/>
                </a:solidFill>
                <a:latin typeface="Arial"/>
                <a:cs typeface="Arial"/>
              </a:rPr>
              <a:t>C</a:t>
            </a:r>
            <a:r>
              <a:rPr sz="614" spc="-17" dirty="0">
                <a:solidFill>
                  <a:srgbClr val="2A2A2A"/>
                </a:solidFill>
                <a:latin typeface="Arial"/>
                <a:cs typeface="Arial"/>
              </a:rPr>
              <a:t>a</a:t>
            </a:r>
            <a:r>
              <a:rPr sz="614" dirty="0">
                <a:solidFill>
                  <a:srgbClr val="2A2A2A"/>
                </a:solidFill>
                <a:latin typeface="Arial"/>
                <a:cs typeface="Arial"/>
              </a:rPr>
              <a:t>l</a:t>
            </a:r>
            <a:r>
              <a:rPr sz="614" spc="-13" dirty="0">
                <a:solidFill>
                  <a:srgbClr val="2A2A2A"/>
                </a:solidFill>
                <a:latin typeface="Arial"/>
                <a:cs typeface="Arial"/>
              </a:rPr>
              <a:t>i</a:t>
            </a:r>
            <a:r>
              <a:rPr sz="614" dirty="0">
                <a:solidFill>
                  <a:srgbClr val="2A2A2A"/>
                </a:solidFill>
                <a:latin typeface="Arial"/>
                <a:cs typeface="Arial"/>
              </a:rPr>
              <a:t>f</a:t>
            </a:r>
            <a:r>
              <a:rPr sz="614" spc="-27" dirty="0">
                <a:solidFill>
                  <a:srgbClr val="2A2A2A"/>
                </a:solidFill>
                <a:latin typeface="Arial"/>
                <a:cs typeface="Arial"/>
              </a:rPr>
              <a:t>o</a:t>
            </a:r>
            <a:r>
              <a:rPr sz="614" dirty="0">
                <a:solidFill>
                  <a:srgbClr val="2A2A2A"/>
                </a:solidFill>
                <a:latin typeface="Arial"/>
                <a:cs typeface="Arial"/>
              </a:rPr>
              <a:t>r</a:t>
            </a:r>
            <a:r>
              <a:rPr sz="614" spc="-27" dirty="0">
                <a:solidFill>
                  <a:srgbClr val="2A2A2A"/>
                </a:solidFill>
                <a:latin typeface="Arial"/>
                <a:cs typeface="Arial"/>
              </a:rPr>
              <a:t>n</a:t>
            </a:r>
            <a:r>
              <a:rPr sz="614" spc="-6" dirty="0">
                <a:solidFill>
                  <a:srgbClr val="2A2A2A"/>
                </a:solidFill>
                <a:latin typeface="Arial"/>
                <a:cs typeface="Arial"/>
              </a:rPr>
              <a:t>i</a:t>
            </a:r>
            <a:r>
              <a:rPr sz="614" dirty="0">
                <a:solidFill>
                  <a:srgbClr val="2A2A2A"/>
                </a:solidFill>
                <a:latin typeface="Arial"/>
                <a:cs typeface="Arial"/>
              </a:rPr>
              <a:t>a</a:t>
            </a:r>
            <a:r>
              <a:rPr sz="614" spc="50" dirty="0">
                <a:solidFill>
                  <a:srgbClr val="2A2A2A"/>
                </a:solidFill>
                <a:latin typeface="Arial"/>
                <a:cs typeface="Arial"/>
              </a:rPr>
              <a:t> </a:t>
            </a:r>
            <a:r>
              <a:rPr sz="614" spc="-17" dirty="0">
                <a:solidFill>
                  <a:srgbClr val="2A2A2A"/>
                </a:solidFill>
                <a:latin typeface="Arial"/>
                <a:cs typeface="Arial"/>
              </a:rPr>
              <a:t>p</a:t>
            </a:r>
            <a:r>
              <a:rPr sz="614" dirty="0">
                <a:solidFill>
                  <a:srgbClr val="2A2A2A"/>
                </a:solidFill>
                <a:latin typeface="Arial"/>
                <a:cs typeface="Arial"/>
              </a:rPr>
              <a:t>r</a:t>
            </a:r>
            <a:r>
              <a:rPr sz="614" spc="-27" dirty="0">
                <a:solidFill>
                  <a:srgbClr val="2A2A2A"/>
                </a:solidFill>
                <a:latin typeface="Arial"/>
                <a:cs typeface="Arial"/>
              </a:rPr>
              <a:t>o</a:t>
            </a:r>
            <a:r>
              <a:rPr sz="614" spc="-17" dirty="0">
                <a:solidFill>
                  <a:srgbClr val="2A2A2A"/>
                </a:solidFill>
                <a:latin typeface="Arial"/>
                <a:cs typeface="Arial"/>
              </a:rPr>
              <a:t>ces</a:t>
            </a:r>
            <a:r>
              <a:rPr sz="614" dirty="0">
                <a:solidFill>
                  <a:srgbClr val="2A2A2A"/>
                </a:solidFill>
                <a:latin typeface="Arial"/>
                <a:cs typeface="Arial"/>
              </a:rPr>
              <a:t>s</a:t>
            </a:r>
            <a:r>
              <a:rPr sz="614" spc="67" dirty="0">
                <a:solidFill>
                  <a:srgbClr val="2A2A2A"/>
                </a:solidFill>
                <a:latin typeface="Arial"/>
                <a:cs typeface="Arial"/>
              </a:rPr>
              <a:t> </a:t>
            </a:r>
            <a:r>
              <a:rPr sz="614" spc="-29" dirty="0">
                <a:solidFill>
                  <a:srgbClr val="2A2A2A"/>
                </a:solidFill>
                <a:latin typeface="Arial"/>
                <a:cs typeface="Arial"/>
              </a:rPr>
              <a:t>s</a:t>
            </a:r>
            <a:r>
              <a:rPr sz="614" spc="3" dirty="0">
                <a:solidFill>
                  <a:srgbClr val="2A2A2A"/>
                </a:solidFill>
                <a:latin typeface="Arial"/>
                <a:cs typeface="Arial"/>
              </a:rPr>
              <a:t>e</a:t>
            </a:r>
            <a:r>
              <a:rPr sz="614" spc="1" dirty="0">
                <a:solidFill>
                  <a:srgbClr val="2A2A2A"/>
                </a:solidFill>
                <a:latin typeface="Arial"/>
                <a:cs typeface="Arial"/>
              </a:rPr>
              <a:t>r</a:t>
            </a:r>
            <a:r>
              <a:rPr sz="614" spc="-20" dirty="0">
                <a:solidFill>
                  <a:srgbClr val="2A2A2A"/>
                </a:solidFill>
                <a:latin typeface="Arial"/>
                <a:cs typeface="Arial"/>
              </a:rPr>
              <a:t>v</a:t>
            </a:r>
            <a:r>
              <a:rPr sz="614" spc="20" dirty="0">
                <a:solidFill>
                  <a:srgbClr val="2A2A2A"/>
                </a:solidFill>
                <a:latin typeface="Arial"/>
                <a:cs typeface="Arial"/>
              </a:rPr>
              <a:t>e</a:t>
            </a:r>
            <a:r>
              <a:rPr sz="614" spc="5" dirty="0">
                <a:solidFill>
                  <a:srgbClr val="2A2A2A"/>
                </a:solidFill>
                <a:latin typeface="Arial"/>
                <a:cs typeface="Arial"/>
              </a:rPr>
              <a:t>r</a:t>
            </a:r>
            <a:r>
              <a:rPr sz="614" spc="-66" dirty="0">
                <a:solidFill>
                  <a:srgbClr val="2A2A2A"/>
                </a:solidFill>
                <a:latin typeface="Arial"/>
                <a:cs typeface="Arial"/>
              </a:rPr>
              <a:t>. </a:t>
            </a:r>
            <a:r>
              <a:rPr sz="955" spc="550" dirty="0">
                <a:solidFill>
                  <a:srgbClr val="2A2A2A"/>
                </a:solidFill>
                <a:latin typeface="Times New Roman"/>
                <a:cs typeface="Times New Roman"/>
              </a:rPr>
              <a:t>D</a:t>
            </a:r>
            <a:r>
              <a:rPr sz="955" spc="108" dirty="0">
                <a:solidFill>
                  <a:srgbClr val="2A2A2A"/>
                </a:solidFill>
                <a:latin typeface="Times New Roman"/>
                <a:cs typeface="Times New Roman"/>
              </a:rPr>
              <a:t> </a:t>
            </a:r>
            <a:r>
              <a:rPr sz="614" spc="-20" dirty="0">
                <a:solidFill>
                  <a:srgbClr val="2A2A2A"/>
                </a:solidFill>
                <a:latin typeface="Arial"/>
                <a:cs typeface="Arial"/>
              </a:rPr>
              <a:t>E</a:t>
            </a:r>
            <a:r>
              <a:rPr sz="614" spc="-17" dirty="0">
                <a:solidFill>
                  <a:srgbClr val="2A2A2A"/>
                </a:solidFill>
                <a:latin typeface="Arial"/>
                <a:cs typeface="Arial"/>
              </a:rPr>
              <a:t>xe</a:t>
            </a:r>
            <a:r>
              <a:rPr sz="614" spc="-27" dirty="0">
                <a:solidFill>
                  <a:srgbClr val="2A2A2A"/>
                </a:solidFill>
                <a:latin typeface="Arial"/>
                <a:cs typeface="Arial"/>
              </a:rPr>
              <a:t>m</a:t>
            </a:r>
            <a:r>
              <a:rPr sz="614" spc="-17" dirty="0">
                <a:solidFill>
                  <a:srgbClr val="2A2A2A"/>
                </a:solidFill>
                <a:latin typeface="Arial"/>
                <a:cs typeface="Arial"/>
              </a:rPr>
              <a:t>p</a:t>
            </a:r>
            <a:r>
              <a:rPr sz="614" dirty="0">
                <a:solidFill>
                  <a:srgbClr val="2A2A2A"/>
                </a:solidFill>
                <a:latin typeface="Arial"/>
                <a:cs typeface="Arial"/>
              </a:rPr>
              <a:t>t</a:t>
            </a:r>
            <a:r>
              <a:rPr sz="614" spc="-24" dirty="0">
                <a:solidFill>
                  <a:srgbClr val="2A2A2A"/>
                </a:solidFill>
                <a:latin typeface="Arial"/>
                <a:cs typeface="Arial"/>
              </a:rPr>
              <a:t> </a:t>
            </a:r>
            <a:r>
              <a:rPr sz="614" spc="-10" dirty="0">
                <a:solidFill>
                  <a:srgbClr val="2A2A2A"/>
                </a:solidFill>
                <a:latin typeface="Arial"/>
                <a:cs typeface="Arial"/>
              </a:rPr>
              <a:t>fr</a:t>
            </a:r>
            <a:r>
              <a:rPr sz="614" spc="-17" dirty="0">
                <a:solidFill>
                  <a:srgbClr val="2A2A2A"/>
                </a:solidFill>
                <a:latin typeface="Arial"/>
                <a:cs typeface="Arial"/>
              </a:rPr>
              <a:t>o</a:t>
            </a:r>
            <a:r>
              <a:rPr sz="614" dirty="0">
                <a:solidFill>
                  <a:srgbClr val="2A2A2A"/>
                </a:solidFill>
                <a:latin typeface="Arial"/>
                <a:cs typeface="Arial"/>
              </a:rPr>
              <a:t>m</a:t>
            </a:r>
            <a:r>
              <a:rPr sz="614" spc="33" dirty="0">
                <a:solidFill>
                  <a:srgbClr val="2A2A2A"/>
                </a:solidFill>
                <a:latin typeface="Arial"/>
                <a:cs typeface="Arial"/>
              </a:rPr>
              <a:t> </a:t>
            </a:r>
            <a:r>
              <a:rPr sz="614" spc="-8" dirty="0">
                <a:solidFill>
                  <a:srgbClr val="2A2A2A"/>
                </a:solidFill>
                <a:latin typeface="Arial"/>
                <a:cs typeface="Arial"/>
              </a:rPr>
              <a:t>r</a:t>
            </a:r>
            <a:r>
              <a:rPr sz="614" spc="-31" dirty="0">
                <a:solidFill>
                  <a:srgbClr val="2A2A2A"/>
                </a:solidFill>
                <a:latin typeface="Arial"/>
                <a:cs typeface="Arial"/>
              </a:rPr>
              <a:t>e</a:t>
            </a:r>
            <a:r>
              <a:rPr sz="614" spc="-13" dirty="0">
                <a:solidFill>
                  <a:srgbClr val="2A2A2A"/>
                </a:solidFill>
                <a:latin typeface="Arial"/>
                <a:cs typeface="Arial"/>
              </a:rPr>
              <a:t>g</a:t>
            </a:r>
            <a:r>
              <a:rPr sz="614" spc="-5" dirty="0">
                <a:solidFill>
                  <a:srgbClr val="2A2A2A"/>
                </a:solidFill>
                <a:latin typeface="Arial"/>
                <a:cs typeface="Arial"/>
              </a:rPr>
              <a:t>i</a:t>
            </a:r>
            <a:r>
              <a:rPr sz="614" spc="3" dirty="0">
                <a:solidFill>
                  <a:srgbClr val="2A2A2A"/>
                </a:solidFill>
                <a:latin typeface="Arial"/>
                <a:cs typeface="Arial"/>
              </a:rPr>
              <a:t>s</a:t>
            </a:r>
            <a:r>
              <a:rPr sz="614" spc="9" dirty="0">
                <a:solidFill>
                  <a:srgbClr val="2A2A2A"/>
                </a:solidFill>
                <a:latin typeface="Arial"/>
                <a:cs typeface="Arial"/>
              </a:rPr>
              <a:t>t</a:t>
            </a:r>
            <a:r>
              <a:rPr sz="614" spc="7" dirty="0">
                <a:solidFill>
                  <a:srgbClr val="2A2A2A"/>
                </a:solidFill>
                <a:latin typeface="Arial"/>
                <a:cs typeface="Arial"/>
              </a:rPr>
              <a:t>r</a:t>
            </a:r>
            <a:r>
              <a:rPr sz="614" spc="-13" dirty="0">
                <a:solidFill>
                  <a:srgbClr val="2A2A2A"/>
                </a:solidFill>
                <a:latin typeface="Arial"/>
                <a:cs typeface="Arial"/>
              </a:rPr>
              <a:t>a</a:t>
            </a:r>
            <a:r>
              <a:rPr sz="614" spc="26" dirty="0">
                <a:solidFill>
                  <a:srgbClr val="2A2A2A"/>
                </a:solidFill>
                <a:latin typeface="Arial"/>
                <a:cs typeface="Arial"/>
              </a:rPr>
              <a:t>t</a:t>
            </a:r>
            <a:r>
              <a:rPr sz="614" spc="-39" dirty="0">
                <a:solidFill>
                  <a:srgbClr val="2A2A2A"/>
                </a:solidFill>
                <a:latin typeface="Arial"/>
                <a:cs typeface="Arial"/>
              </a:rPr>
              <a:t>i</a:t>
            </a:r>
            <a:r>
              <a:rPr sz="614" spc="3" dirty="0">
                <a:solidFill>
                  <a:srgbClr val="2A2A2A"/>
                </a:solidFill>
                <a:latin typeface="Arial"/>
                <a:cs typeface="Arial"/>
              </a:rPr>
              <a:t>on</a:t>
            </a:r>
            <a:r>
              <a:rPr sz="614" spc="23" dirty="0">
                <a:solidFill>
                  <a:srgbClr val="2A2A2A"/>
                </a:solidFill>
                <a:latin typeface="Arial"/>
                <a:cs typeface="Arial"/>
              </a:rPr>
              <a:t> </a:t>
            </a:r>
            <a:r>
              <a:rPr sz="614" spc="-17" dirty="0">
                <a:solidFill>
                  <a:srgbClr val="2A2A2A"/>
                </a:solidFill>
                <a:latin typeface="Arial"/>
                <a:cs typeface="Arial"/>
              </a:rPr>
              <a:t>unde</a:t>
            </a:r>
            <a:r>
              <a:rPr sz="614" dirty="0">
                <a:solidFill>
                  <a:srgbClr val="2A2A2A"/>
                </a:solidFill>
                <a:latin typeface="Arial"/>
                <a:cs typeface="Arial"/>
              </a:rPr>
              <a:t>r</a:t>
            </a:r>
            <a:r>
              <a:rPr sz="614" spc="64" dirty="0">
                <a:solidFill>
                  <a:srgbClr val="2A2A2A"/>
                </a:solidFill>
                <a:latin typeface="Arial"/>
                <a:cs typeface="Arial"/>
              </a:rPr>
              <a:t> </a:t>
            </a:r>
            <a:r>
              <a:rPr sz="614" spc="-20" dirty="0">
                <a:solidFill>
                  <a:srgbClr val="2A2A2A"/>
                </a:solidFill>
                <a:latin typeface="Arial"/>
                <a:cs typeface="Arial"/>
              </a:rPr>
              <a:t>B</a:t>
            </a:r>
            <a:r>
              <a:rPr sz="614" spc="-17" dirty="0">
                <a:solidFill>
                  <a:srgbClr val="2A2A2A"/>
                </a:solidFill>
                <a:latin typeface="Arial"/>
                <a:cs typeface="Arial"/>
              </a:rPr>
              <a:t>us</a:t>
            </a:r>
            <a:r>
              <a:rPr sz="614" spc="-6" dirty="0">
                <a:solidFill>
                  <a:srgbClr val="2A2A2A"/>
                </a:solidFill>
                <a:latin typeface="Arial"/>
                <a:cs typeface="Arial"/>
              </a:rPr>
              <a:t>i</a:t>
            </a:r>
            <a:r>
              <a:rPr sz="614" spc="-17" dirty="0">
                <a:solidFill>
                  <a:srgbClr val="2A2A2A"/>
                </a:solidFill>
                <a:latin typeface="Arial"/>
                <a:cs typeface="Arial"/>
              </a:rPr>
              <a:t>ne</a:t>
            </a:r>
            <a:r>
              <a:rPr sz="614" spc="-13" dirty="0">
                <a:solidFill>
                  <a:srgbClr val="2A2A2A"/>
                </a:solidFill>
                <a:latin typeface="Arial"/>
                <a:cs typeface="Arial"/>
              </a:rPr>
              <a:t>s</a:t>
            </a:r>
            <a:r>
              <a:rPr sz="614" dirty="0">
                <a:solidFill>
                  <a:srgbClr val="2A2A2A"/>
                </a:solidFill>
                <a:latin typeface="Arial"/>
                <a:cs typeface="Arial"/>
              </a:rPr>
              <a:t>s</a:t>
            </a:r>
            <a:r>
              <a:rPr sz="614" spc="3" dirty="0">
                <a:solidFill>
                  <a:srgbClr val="2A2A2A"/>
                </a:solidFill>
                <a:latin typeface="Arial"/>
                <a:cs typeface="Arial"/>
              </a:rPr>
              <a:t> </a:t>
            </a:r>
            <a:r>
              <a:rPr sz="614" spc="-17" dirty="0">
                <a:solidFill>
                  <a:srgbClr val="2A2A2A"/>
                </a:solidFill>
                <a:latin typeface="Arial"/>
                <a:cs typeface="Arial"/>
              </a:rPr>
              <a:t>an</a:t>
            </a:r>
            <a:r>
              <a:rPr sz="614" dirty="0">
                <a:solidFill>
                  <a:srgbClr val="2A2A2A"/>
                </a:solidFill>
                <a:latin typeface="Arial"/>
                <a:cs typeface="Arial"/>
              </a:rPr>
              <a:t>d </a:t>
            </a:r>
            <a:r>
              <a:rPr sz="614" spc="-20" dirty="0">
                <a:solidFill>
                  <a:srgbClr val="2A2A2A"/>
                </a:solidFill>
                <a:latin typeface="Arial"/>
                <a:cs typeface="Arial"/>
              </a:rPr>
              <a:t>P</a:t>
            </a:r>
            <a:r>
              <a:rPr sz="614" spc="-27" dirty="0">
                <a:solidFill>
                  <a:srgbClr val="2A2A2A"/>
                </a:solidFill>
                <a:latin typeface="Arial"/>
                <a:cs typeface="Arial"/>
              </a:rPr>
              <a:t>r</a:t>
            </a:r>
            <a:r>
              <a:rPr sz="614" spc="-17" dirty="0">
                <a:solidFill>
                  <a:srgbClr val="2A2A2A"/>
                </a:solidFill>
                <a:latin typeface="Arial"/>
                <a:cs typeface="Arial"/>
              </a:rPr>
              <a:t>o</a:t>
            </a:r>
            <a:r>
              <a:rPr sz="614" spc="-27" dirty="0">
                <a:solidFill>
                  <a:srgbClr val="2A2A2A"/>
                </a:solidFill>
                <a:latin typeface="Arial"/>
                <a:cs typeface="Arial"/>
              </a:rPr>
              <a:t>f</a:t>
            </a:r>
            <a:r>
              <a:rPr sz="614" spc="-17" dirty="0">
                <a:solidFill>
                  <a:srgbClr val="2A2A2A"/>
                </a:solidFill>
                <a:latin typeface="Arial"/>
                <a:cs typeface="Arial"/>
              </a:rPr>
              <a:t>ess</a:t>
            </a:r>
            <a:r>
              <a:rPr sz="614" spc="-6" dirty="0">
                <a:solidFill>
                  <a:srgbClr val="2A2A2A"/>
                </a:solidFill>
                <a:latin typeface="Arial"/>
                <a:cs typeface="Arial"/>
              </a:rPr>
              <a:t>i</a:t>
            </a:r>
            <a:r>
              <a:rPr sz="614" spc="-17" dirty="0">
                <a:solidFill>
                  <a:srgbClr val="2A2A2A"/>
                </a:solidFill>
                <a:latin typeface="Arial"/>
                <a:cs typeface="Arial"/>
              </a:rPr>
              <a:t>on</a:t>
            </a:r>
            <a:r>
              <a:rPr sz="614" dirty="0">
                <a:solidFill>
                  <a:srgbClr val="2A2A2A"/>
                </a:solidFill>
                <a:latin typeface="Arial"/>
                <a:cs typeface="Arial"/>
              </a:rPr>
              <a:t>s</a:t>
            </a:r>
            <a:r>
              <a:rPr sz="614" spc="65" dirty="0">
                <a:solidFill>
                  <a:srgbClr val="2A2A2A"/>
                </a:solidFill>
                <a:latin typeface="Arial"/>
                <a:cs typeface="Arial"/>
              </a:rPr>
              <a:t> </a:t>
            </a:r>
            <a:r>
              <a:rPr sz="614" spc="-20" dirty="0">
                <a:solidFill>
                  <a:srgbClr val="2A2A2A"/>
                </a:solidFill>
                <a:latin typeface="Arial"/>
                <a:cs typeface="Arial"/>
              </a:rPr>
              <a:t>C</a:t>
            </a:r>
            <a:r>
              <a:rPr sz="614" spc="-17" dirty="0">
                <a:solidFill>
                  <a:srgbClr val="2A2A2A"/>
                </a:solidFill>
                <a:latin typeface="Arial"/>
                <a:cs typeface="Arial"/>
              </a:rPr>
              <a:t>od</a:t>
            </a:r>
            <a:r>
              <a:rPr sz="614" dirty="0">
                <a:solidFill>
                  <a:srgbClr val="2A2A2A"/>
                </a:solidFill>
                <a:latin typeface="Arial"/>
                <a:cs typeface="Arial"/>
              </a:rPr>
              <a:t>e</a:t>
            </a:r>
            <a:r>
              <a:rPr sz="614" spc="20" dirty="0">
                <a:solidFill>
                  <a:srgbClr val="2A2A2A"/>
                </a:solidFill>
                <a:latin typeface="Arial"/>
                <a:cs typeface="Arial"/>
              </a:rPr>
              <a:t> </a:t>
            </a:r>
            <a:r>
              <a:rPr sz="614" spc="-17" dirty="0">
                <a:solidFill>
                  <a:srgbClr val="2A2A2A"/>
                </a:solidFill>
                <a:latin typeface="Arial"/>
                <a:cs typeface="Arial"/>
              </a:rPr>
              <a:t>se</a:t>
            </a:r>
            <a:r>
              <a:rPr sz="614" dirty="0">
                <a:solidFill>
                  <a:srgbClr val="2A2A2A"/>
                </a:solidFill>
                <a:latin typeface="Arial"/>
                <a:cs typeface="Arial"/>
              </a:rPr>
              <a:t>ct</a:t>
            </a:r>
            <a:r>
              <a:rPr sz="614" spc="-30" dirty="0">
                <a:solidFill>
                  <a:srgbClr val="2A2A2A"/>
                </a:solidFill>
                <a:latin typeface="Arial"/>
                <a:cs typeface="Arial"/>
              </a:rPr>
              <a:t>i</a:t>
            </a:r>
            <a:r>
              <a:rPr sz="614" spc="-17" dirty="0">
                <a:solidFill>
                  <a:srgbClr val="2A2A2A"/>
                </a:solidFill>
                <a:latin typeface="Arial"/>
                <a:cs typeface="Arial"/>
              </a:rPr>
              <a:t>o</a:t>
            </a:r>
            <a:r>
              <a:rPr sz="614" dirty="0">
                <a:solidFill>
                  <a:srgbClr val="2A2A2A"/>
                </a:solidFill>
                <a:latin typeface="Arial"/>
                <a:cs typeface="Arial"/>
              </a:rPr>
              <a:t>n</a:t>
            </a:r>
            <a:r>
              <a:rPr sz="614" spc="48" dirty="0">
                <a:solidFill>
                  <a:srgbClr val="2A2A2A"/>
                </a:solidFill>
                <a:latin typeface="Arial"/>
                <a:cs typeface="Arial"/>
              </a:rPr>
              <a:t> </a:t>
            </a:r>
            <a:r>
              <a:rPr sz="614" spc="-13" dirty="0">
                <a:solidFill>
                  <a:srgbClr val="2A2A2A"/>
                </a:solidFill>
                <a:latin typeface="Arial"/>
                <a:cs typeface="Arial"/>
              </a:rPr>
              <a:t>2</a:t>
            </a:r>
            <a:r>
              <a:rPr sz="614" spc="3" dirty="0">
                <a:solidFill>
                  <a:srgbClr val="2A2A2A"/>
                </a:solidFill>
                <a:latin typeface="Arial"/>
                <a:cs typeface="Arial"/>
              </a:rPr>
              <a:t>2</a:t>
            </a:r>
            <a:r>
              <a:rPr sz="614" spc="-13" dirty="0">
                <a:solidFill>
                  <a:srgbClr val="2A2A2A"/>
                </a:solidFill>
                <a:latin typeface="Arial"/>
                <a:cs typeface="Arial"/>
              </a:rPr>
              <a:t>3</a:t>
            </a:r>
            <a:r>
              <a:rPr sz="614" spc="13" dirty="0">
                <a:solidFill>
                  <a:srgbClr val="2A2A2A"/>
                </a:solidFill>
                <a:latin typeface="Arial"/>
                <a:cs typeface="Arial"/>
              </a:rPr>
              <a:t>5</a:t>
            </a:r>
            <a:r>
              <a:rPr sz="614" spc="-23" dirty="0">
                <a:solidFill>
                  <a:srgbClr val="2A2A2A"/>
                </a:solidFill>
                <a:latin typeface="Arial"/>
                <a:cs typeface="Arial"/>
              </a:rPr>
              <a:t>0</a:t>
            </a:r>
            <a:r>
              <a:rPr sz="614" spc="-8" dirty="0">
                <a:solidFill>
                  <a:srgbClr val="2A2A2A"/>
                </a:solidFill>
                <a:latin typeface="Arial"/>
                <a:cs typeface="Arial"/>
              </a:rPr>
              <a:t>(</a:t>
            </a:r>
            <a:r>
              <a:rPr sz="614" spc="3" dirty="0">
                <a:solidFill>
                  <a:srgbClr val="2A2A2A"/>
                </a:solidFill>
                <a:latin typeface="Arial"/>
                <a:cs typeface="Arial"/>
              </a:rPr>
              <a:t>b</a:t>
            </a:r>
            <a:r>
              <a:rPr sz="614" spc="5" dirty="0">
                <a:solidFill>
                  <a:srgbClr val="2A2A2A"/>
                </a:solidFill>
                <a:latin typeface="Arial"/>
                <a:cs typeface="Arial"/>
              </a:rPr>
              <a:t>)</a:t>
            </a:r>
            <a:r>
              <a:rPr sz="614" spc="-66" dirty="0">
                <a:solidFill>
                  <a:srgbClr val="2A2A2A"/>
                </a:solidFill>
                <a:latin typeface="Arial"/>
                <a:cs typeface="Arial"/>
              </a:rPr>
              <a:t>. </a:t>
            </a:r>
            <a:r>
              <a:rPr sz="955" spc="550" dirty="0">
                <a:solidFill>
                  <a:srgbClr val="2A2A2A"/>
                </a:solidFill>
                <a:latin typeface="Times New Roman"/>
                <a:cs typeface="Times New Roman"/>
              </a:rPr>
              <a:t>D</a:t>
            </a:r>
            <a:r>
              <a:rPr sz="955" spc="108" dirty="0">
                <a:solidFill>
                  <a:srgbClr val="2A2A2A"/>
                </a:solidFill>
                <a:latin typeface="Times New Roman"/>
                <a:cs typeface="Times New Roman"/>
              </a:rPr>
              <a:t> </a:t>
            </a:r>
            <a:r>
              <a:rPr sz="614" spc="-17" dirty="0">
                <a:solidFill>
                  <a:srgbClr val="2A2A2A"/>
                </a:solidFill>
                <a:latin typeface="Arial"/>
                <a:cs typeface="Arial"/>
              </a:rPr>
              <a:t>Reg</a:t>
            </a:r>
            <a:r>
              <a:rPr sz="614" spc="-6" dirty="0">
                <a:solidFill>
                  <a:srgbClr val="2A2A2A"/>
                </a:solidFill>
                <a:latin typeface="Arial"/>
                <a:cs typeface="Arial"/>
              </a:rPr>
              <a:t>i</a:t>
            </a:r>
            <a:r>
              <a:rPr sz="614" spc="-17" dirty="0">
                <a:solidFill>
                  <a:srgbClr val="2A2A2A"/>
                </a:solidFill>
                <a:latin typeface="Arial"/>
                <a:cs typeface="Arial"/>
              </a:rPr>
              <a:t>s</a:t>
            </a:r>
            <a:r>
              <a:rPr sz="614" spc="-10" dirty="0">
                <a:solidFill>
                  <a:srgbClr val="2A2A2A"/>
                </a:solidFill>
                <a:latin typeface="Arial"/>
                <a:cs typeface="Arial"/>
              </a:rPr>
              <a:t>t</a:t>
            </a:r>
            <a:r>
              <a:rPr sz="614" spc="-17" dirty="0">
                <a:solidFill>
                  <a:srgbClr val="2A2A2A"/>
                </a:solidFill>
                <a:latin typeface="Arial"/>
                <a:cs typeface="Arial"/>
              </a:rPr>
              <a:t>e</a:t>
            </a:r>
            <a:r>
              <a:rPr sz="614" spc="-27" dirty="0">
                <a:solidFill>
                  <a:srgbClr val="2A2A2A"/>
                </a:solidFill>
                <a:latin typeface="Arial"/>
                <a:cs typeface="Arial"/>
              </a:rPr>
              <a:t>r</a:t>
            </a:r>
            <a:r>
              <a:rPr sz="614" spc="-17" dirty="0">
                <a:solidFill>
                  <a:srgbClr val="2A2A2A"/>
                </a:solidFill>
                <a:latin typeface="Arial"/>
                <a:cs typeface="Arial"/>
              </a:rPr>
              <a:t>e</a:t>
            </a:r>
            <a:r>
              <a:rPr sz="614" dirty="0">
                <a:solidFill>
                  <a:srgbClr val="2A2A2A"/>
                </a:solidFill>
                <a:latin typeface="Arial"/>
                <a:cs typeface="Arial"/>
              </a:rPr>
              <a:t>d</a:t>
            </a:r>
            <a:r>
              <a:rPr sz="614" spc="24" dirty="0">
                <a:solidFill>
                  <a:srgbClr val="2A2A2A"/>
                </a:solidFill>
                <a:latin typeface="Arial"/>
                <a:cs typeface="Arial"/>
              </a:rPr>
              <a:t> </a:t>
            </a:r>
            <a:r>
              <a:rPr sz="614" spc="-31" dirty="0">
                <a:solidFill>
                  <a:srgbClr val="2A2A2A"/>
                </a:solidFill>
                <a:latin typeface="Arial"/>
                <a:cs typeface="Arial"/>
              </a:rPr>
              <a:t>p</a:t>
            </a:r>
            <a:r>
              <a:rPr sz="614" spc="-7" dirty="0">
                <a:solidFill>
                  <a:srgbClr val="2A2A2A"/>
                </a:solidFill>
                <a:latin typeface="Arial"/>
                <a:cs typeface="Arial"/>
              </a:rPr>
              <a:t>r</a:t>
            </a:r>
            <a:r>
              <a:rPr sz="614" spc="-13" dirty="0">
                <a:solidFill>
                  <a:srgbClr val="2A2A2A"/>
                </a:solidFill>
                <a:latin typeface="Arial"/>
                <a:cs typeface="Arial"/>
              </a:rPr>
              <a:t>o</a:t>
            </a:r>
            <a:r>
              <a:rPr sz="614" spc="9" dirty="0">
                <a:solidFill>
                  <a:srgbClr val="2A2A2A"/>
                </a:solidFill>
                <a:latin typeface="Arial"/>
                <a:cs typeface="Arial"/>
              </a:rPr>
              <a:t>f</a:t>
            </a:r>
            <a:r>
              <a:rPr sz="614" spc="-13" dirty="0">
                <a:solidFill>
                  <a:srgbClr val="2A2A2A"/>
                </a:solidFill>
                <a:latin typeface="Arial"/>
                <a:cs typeface="Arial"/>
              </a:rPr>
              <a:t>e</a:t>
            </a:r>
            <a:r>
              <a:rPr sz="614" spc="-10" dirty="0">
                <a:solidFill>
                  <a:srgbClr val="2A2A2A"/>
                </a:solidFill>
                <a:latin typeface="Arial"/>
                <a:cs typeface="Arial"/>
              </a:rPr>
              <a:t>s</a:t>
            </a:r>
            <a:r>
              <a:rPr sz="614" spc="3" dirty="0">
                <a:solidFill>
                  <a:srgbClr val="2A2A2A"/>
                </a:solidFill>
                <a:latin typeface="Arial"/>
                <a:cs typeface="Arial"/>
              </a:rPr>
              <a:t>s</a:t>
            </a:r>
            <a:r>
              <a:rPr sz="614" spc="-5" dirty="0">
                <a:solidFill>
                  <a:srgbClr val="2A2A2A"/>
                </a:solidFill>
                <a:latin typeface="Arial"/>
                <a:cs typeface="Arial"/>
              </a:rPr>
              <a:t>i</a:t>
            </a:r>
            <a:r>
              <a:rPr sz="614" spc="20" dirty="0">
                <a:solidFill>
                  <a:srgbClr val="2A2A2A"/>
                </a:solidFill>
                <a:latin typeface="Arial"/>
                <a:cs typeface="Arial"/>
              </a:rPr>
              <a:t>o</a:t>
            </a:r>
            <a:r>
              <a:rPr sz="614" spc="-13" dirty="0">
                <a:solidFill>
                  <a:srgbClr val="2A2A2A"/>
                </a:solidFill>
                <a:latin typeface="Arial"/>
                <a:cs typeface="Arial"/>
              </a:rPr>
              <a:t>n</a:t>
            </a:r>
            <a:r>
              <a:rPr sz="614" spc="3" dirty="0">
                <a:solidFill>
                  <a:srgbClr val="2A2A2A"/>
                </a:solidFill>
                <a:latin typeface="Arial"/>
                <a:cs typeface="Arial"/>
              </a:rPr>
              <a:t>a</a:t>
            </a:r>
            <a:r>
              <a:rPr sz="614" spc="-32" dirty="0">
                <a:solidFill>
                  <a:srgbClr val="2A2A2A"/>
                </a:solidFill>
                <a:latin typeface="Arial"/>
                <a:cs typeface="Arial"/>
              </a:rPr>
              <a:t>l</a:t>
            </a:r>
            <a:r>
              <a:rPr sz="614" spc="37" dirty="0">
                <a:solidFill>
                  <a:srgbClr val="2A2A2A"/>
                </a:solidFill>
                <a:latin typeface="Arial"/>
                <a:cs typeface="Arial"/>
              </a:rPr>
              <a:t> </a:t>
            </a:r>
            <a:r>
              <a:rPr sz="614" spc="-13" dirty="0">
                <a:solidFill>
                  <a:srgbClr val="2A2A2A"/>
                </a:solidFill>
                <a:latin typeface="Arial"/>
                <a:cs typeface="Arial"/>
              </a:rPr>
              <a:t>ph</a:t>
            </a:r>
            <a:r>
              <a:rPr sz="614" spc="3" dirty="0">
                <a:solidFill>
                  <a:srgbClr val="2A2A2A"/>
                </a:solidFill>
                <a:latin typeface="Arial"/>
                <a:cs typeface="Arial"/>
              </a:rPr>
              <a:t>o</a:t>
            </a:r>
            <a:r>
              <a:rPr sz="614" spc="9" dirty="0">
                <a:solidFill>
                  <a:srgbClr val="2A2A2A"/>
                </a:solidFill>
                <a:latin typeface="Arial"/>
                <a:cs typeface="Arial"/>
              </a:rPr>
              <a:t>t</a:t>
            </a:r>
            <a:r>
              <a:rPr sz="614" spc="-13" dirty="0">
                <a:solidFill>
                  <a:srgbClr val="2A2A2A"/>
                </a:solidFill>
                <a:latin typeface="Arial"/>
                <a:cs typeface="Arial"/>
              </a:rPr>
              <a:t>o</a:t>
            </a:r>
            <a:r>
              <a:rPr sz="614" spc="12" dirty="0">
                <a:solidFill>
                  <a:srgbClr val="2A2A2A"/>
                </a:solidFill>
                <a:latin typeface="Arial"/>
                <a:cs typeface="Arial"/>
              </a:rPr>
              <a:t>c</a:t>
            </a:r>
            <a:r>
              <a:rPr sz="614" spc="-20" dirty="0">
                <a:solidFill>
                  <a:srgbClr val="2A2A2A"/>
                </a:solidFill>
                <a:latin typeface="Arial"/>
                <a:cs typeface="Arial"/>
              </a:rPr>
              <a:t>o</a:t>
            </a:r>
            <a:r>
              <a:rPr sz="614" spc="3" dirty="0">
                <a:solidFill>
                  <a:srgbClr val="2A2A2A"/>
                </a:solidFill>
                <a:latin typeface="Arial"/>
                <a:cs typeface="Arial"/>
              </a:rPr>
              <a:t>p</a:t>
            </a:r>
            <a:r>
              <a:rPr sz="614" spc="-21" dirty="0">
                <a:solidFill>
                  <a:srgbClr val="2A2A2A"/>
                </a:solidFill>
                <a:latin typeface="Arial"/>
                <a:cs typeface="Arial"/>
              </a:rPr>
              <a:t>i</a:t>
            </a:r>
            <a:r>
              <a:rPr sz="614" spc="3" dirty="0">
                <a:solidFill>
                  <a:srgbClr val="2A2A2A"/>
                </a:solidFill>
                <a:latin typeface="Arial"/>
                <a:cs typeface="Arial"/>
              </a:rPr>
              <a:t>e</a:t>
            </a:r>
            <a:r>
              <a:rPr sz="614" spc="5" dirty="0">
                <a:solidFill>
                  <a:srgbClr val="2A2A2A"/>
                </a:solidFill>
                <a:latin typeface="Arial"/>
                <a:cs typeface="Arial"/>
              </a:rPr>
              <a:t>r</a:t>
            </a:r>
            <a:r>
              <a:rPr sz="614" spc="-66" dirty="0">
                <a:solidFill>
                  <a:srgbClr val="2A2A2A"/>
                </a:solidFill>
                <a:latin typeface="Arial"/>
                <a:cs typeface="Arial"/>
              </a:rPr>
              <a:t>.</a:t>
            </a:r>
            <a:endParaRPr sz="614" dirty="0">
              <a:latin typeface="Arial"/>
              <a:cs typeface="Arial"/>
            </a:endParaRPr>
          </a:p>
          <a:p>
            <a:pPr marL="8659" marR="11689">
              <a:lnSpc>
                <a:spcPts val="995"/>
              </a:lnSpc>
            </a:pPr>
            <a:r>
              <a:rPr sz="955" spc="321" dirty="0">
                <a:solidFill>
                  <a:srgbClr val="2A2A2A"/>
                </a:solidFill>
                <a:latin typeface="Times New Roman"/>
                <a:cs typeface="Times New Roman"/>
              </a:rPr>
              <a:t>D </a:t>
            </a:r>
            <a:r>
              <a:rPr sz="614" spc="-7" dirty="0">
                <a:solidFill>
                  <a:srgbClr val="2A2A2A"/>
                </a:solidFill>
                <a:latin typeface="Arial"/>
                <a:cs typeface="Arial"/>
              </a:rPr>
              <a:t>Exempt from registration under Business and Professions Code section 22451.</a:t>
            </a:r>
            <a:endParaRPr sz="614" dirty="0">
              <a:latin typeface="Arial"/>
              <a:cs typeface="Arial"/>
            </a:endParaRPr>
          </a:p>
          <a:p>
            <a:pPr marL="16971">
              <a:lnSpc>
                <a:spcPct val="95825"/>
              </a:lnSpc>
              <a:spcBef>
                <a:spcPts val="263"/>
              </a:spcBef>
            </a:pPr>
            <a:r>
              <a:rPr sz="614" spc="-7" dirty="0">
                <a:solidFill>
                  <a:srgbClr val="2A2A2A"/>
                </a:solidFill>
                <a:latin typeface="Arial"/>
                <a:cs typeface="Arial"/>
              </a:rPr>
              <a:t>Name, address, telephone number, and, if applicable, county of registration and number</a:t>
            </a:r>
            <a:r>
              <a:rPr sz="614" spc="-7" dirty="0">
                <a:solidFill>
                  <a:srgbClr val="545452"/>
                </a:solidFill>
                <a:latin typeface="Arial"/>
                <a:cs typeface="Arial"/>
              </a:rPr>
              <a:t>:</a:t>
            </a:r>
            <a:endParaRPr sz="614" dirty="0">
              <a:latin typeface="Arial"/>
              <a:cs typeface="Arial"/>
            </a:endParaRPr>
          </a:p>
        </p:txBody>
      </p:sp>
      <p:sp>
        <p:nvSpPr>
          <p:cNvPr id="11" name="object 11"/>
          <p:cNvSpPr txBox="1"/>
          <p:nvPr/>
        </p:nvSpPr>
        <p:spPr>
          <a:xfrm>
            <a:off x="2285654" y="5208852"/>
            <a:ext cx="2082284" cy="186690"/>
          </a:xfrm>
          <a:prstGeom prst="rect">
            <a:avLst/>
          </a:prstGeom>
        </p:spPr>
        <p:txBody>
          <a:bodyPr wrap="square" lIns="0" tIns="4416" rIns="0" bIns="0" rtlCol="0">
            <a:noAutofit/>
          </a:bodyPr>
          <a:lstStyle/>
          <a:p>
            <a:pPr marL="12814">
              <a:lnSpc>
                <a:spcPts val="695"/>
              </a:lnSpc>
            </a:pPr>
            <a:r>
              <a:rPr sz="614" spc="-6" dirty="0">
                <a:solidFill>
                  <a:srgbClr val="2A2A2A"/>
                </a:solidFill>
                <a:latin typeface="Arial"/>
                <a:cs typeface="Arial"/>
              </a:rPr>
              <a:t>I </a:t>
            </a:r>
            <a:r>
              <a:rPr sz="614" b="1" spc="-6" dirty="0">
                <a:solidFill>
                  <a:srgbClr val="2A2A2A"/>
                </a:solidFill>
                <a:latin typeface="Arial"/>
                <a:cs typeface="Arial"/>
              </a:rPr>
              <a:t>declare </a:t>
            </a:r>
            <a:r>
              <a:rPr sz="614" spc="-6" dirty="0">
                <a:solidFill>
                  <a:srgbClr val="2A2A2A"/>
                </a:solidFill>
                <a:latin typeface="Arial"/>
                <a:cs typeface="Arial"/>
              </a:rPr>
              <a:t>under penalty of perjury under the laws of the State</a:t>
            </a:r>
            <a:endParaRPr sz="614" dirty="0">
              <a:latin typeface="Arial"/>
              <a:cs typeface="Arial"/>
            </a:endParaRPr>
          </a:p>
          <a:p>
            <a:pPr marL="8659" marR="11689">
              <a:lnSpc>
                <a:spcPct val="95825"/>
              </a:lnSpc>
            </a:pPr>
            <a:r>
              <a:rPr sz="614" spc="-5" dirty="0">
                <a:solidFill>
                  <a:srgbClr val="2A2A2A"/>
                </a:solidFill>
                <a:latin typeface="Arial"/>
                <a:cs typeface="Arial"/>
              </a:rPr>
              <a:t>of California that the foregoing is true and correct.</a:t>
            </a:r>
            <a:endParaRPr sz="614" dirty="0">
              <a:latin typeface="Arial"/>
              <a:cs typeface="Arial"/>
            </a:endParaRPr>
          </a:p>
        </p:txBody>
      </p:sp>
      <p:sp>
        <p:nvSpPr>
          <p:cNvPr id="10" name="object 10"/>
          <p:cNvSpPr txBox="1"/>
          <p:nvPr/>
        </p:nvSpPr>
        <p:spPr>
          <a:xfrm>
            <a:off x="4804410" y="5208852"/>
            <a:ext cx="1559241" cy="184611"/>
          </a:xfrm>
          <a:prstGeom prst="rect">
            <a:avLst/>
          </a:prstGeom>
        </p:spPr>
        <p:txBody>
          <a:bodyPr wrap="square" lIns="0" tIns="4416" rIns="0" bIns="0" rtlCol="0">
            <a:noAutofit/>
          </a:bodyPr>
          <a:lstStyle/>
          <a:p>
            <a:pPr marL="8659">
              <a:lnSpc>
                <a:spcPts val="695"/>
              </a:lnSpc>
            </a:pPr>
            <a:r>
              <a:rPr sz="614" b="1" spc="-8" dirty="0">
                <a:solidFill>
                  <a:srgbClr val="2A2A2A"/>
                </a:solidFill>
                <a:latin typeface="Arial"/>
                <a:cs typeface="Arial"/>
              </a:rPr>
              <a:t>(For California sheriff or marshal use only)</a:t>
            </a:r>
            <a:endParaRPr sz="614" dirty="0">
              <a:latin typeface="Arial"/>
              <a:cs typeface="Arial"/>
            </a:endParaRPr>
          </a:p>
          <a:p>
            <a:pPr marL="8659" marR="13442">
              <a:lnSpc>
                <a:spcPts val="702"/>
              </a:lnSpc>
            </a:pPr>
            <a:r>
              <a:rPr sz="614" spc="-7" dirty="0">
                <a:solidFill>
                  <a:srgbClr val="2A2A2A"/>
                </a:solidFill>
                <a:latin typeface="Arial"/>
                <a:cs typeface="Arial"/>
              </a:rPr>
              <a:t>I </a:t>
            </a:r>
            <a:r>
              <a:rPr sz="614" b="1" spc="-7" dirty="0">
                <a:solidFill>
                  <a:srgbClr val="2A2A2A"/>
                </a:solidFill>
                <a:latin typeface="Arial"/>
                <a:cs typeface="Arial"/>
              </a:rPr>
              <a:t>certify </a:t>
            </a:r>
            <a:r>
              <a:rPr sz="614" spc="-7" dirty="0">
                <a:solidFill>
                  <a:srgbClr val="2A2A2A"/>
                </a:solidFill>
                <a:latin typeface="Arial"/>
                <a:cs typeface="Arial"/>
              </a:rPr>
              <a:t>that the foregoing is true and correct.</a:t>
            </a:r>
            <a:endParaRPr sz="614" dirty="0">
              <a:latin typeface="Arial"/>
              <a:cs typeface="Arial"/>
            </a:endParaRPr>
          </a:p>
        </p:txBody>
      </p:sp>
      <p:sp>
        <p:nvSpPr>
          <p:cNvPr id="9" name="object 9"/>
          <p:cNvSpPr txBox="1"/>
          <p:nvPr/>
        </p:nvSpPr>
        <p:spPr>
          <a:xfrm>
            <a:off x="3588674" y="5506031"/>
            <a:ext cx="2068036" cy="914054"/>
          </a:xfrm>
          <a:prstGeom prst="rect">
            <a:avLst/>
          </a:prstGeom>
        </p:spPr>
        <p:txBody>
          <a:bodyPr wrap="square" lIns="0" tIns="4416" rIns="0" bIns="0" rtlCol="0">
            <a:noAutofit/>
          </a:bodyPr>
          <a:lstStyle/>
          <a:p>
            <a:pPr marL="1197390" marR="666241" algn="ctr">
              <a:lnSpc>
                <a:spcPts val="695"/>
              </a:lnSpc>
            </a:pPr>
            <a:r>
              <a:rPr sz="614" spc="-17" dirty="0">
                <a:solidFill>
                  <a:srgbClr val="2A2A2A"/>
                </a:solidFill>
                <a:latin typeface="Arial"/>
                <a:cs typeface="Arial"/>
              </a:rPr>
              <a:t>Date:</a:t>
            </a:r>
            <a:endParaRPr sz="614" dirty="0">
              <a:latin typeface="Arial"/>
              <a:cs typeface="Arial"/>
            </a:endParaRPr>
          </a:p>
          <a:p>
            <a:pPr marL="1196351" marR="744586" algn="ctr">
              <a:lnSpc>
                <a:spcPts val="2884"/>
              </a:lnSpc>
              <a:spcBef>
                <a:spcPts val="109"/>
              </a:spcBef>
            </a:pPr>
            <a:r>
              <a:rPr sz="2250" spc="-823" dirty="0">
                <a:solidFill>
                  <a:srgbClr val="545452"/>
                </a:solidFill>
                <a:latin typeface="Arial Unicode MS"/>
                <a:cs typeface="Arial Unicode MS"/>
              </a:rPr>
              <a:t>►</a:t>
            </a:r>
            <a:endParaRPr sz="2250" dirty="0">
              <a:latin typeface="Arial Unicode MS"/>
              <a:cs typeface="Arial Unicode MS"/>
            </a:endParaRPr>
          </a:p>
          <a:p>
            <a:pPr marL="544329" marR="541587" algn="ctr">
              <a:lnSpc>
                <a:spcPts val="705"/>
              </a:lnSpc>
              <a:spcBef>
                <a:spcPts val="1125"/>
              </a:spcBef>
            </a:pPr>
            <a:r>
              <a:rPr sz="614" b="1" spc="17" dirty="0">
                <a:solidFill>
                  <a:srgbClr val="2A2A2A"/>
                </a:solidFill>
                <a:latin typeface="Arial"/>
                <a:cs typeface="Arial"/>
              </a:rPr>
              <a:t>PROOF OF SERVICE  OF </a:t>
            </a:r>
            <a:endParaRPr sz="614" dirty="0">
              <a:latin typeface="Arial"/>
              <a:cs typeface="Arial"/>
            </a:endParaRPr>
          </a:p>
          <a:p>
            <a:pPr marL="544329" marR="541587" algn="ctr">
              <a:lnSpc>
                <a:spcPts val="705"/>
              </a:lnSpc>
              <a:spcBef>
                <a:spcPts val="79"/>
              </a:spcBef>
            </a:pPr>
            <a:r>
              <a:rPr sz="614" b="1" spc="18" dirty="0">
                <a:solidFill>
                  <a:srgbClr val="2A2A2A"/>
                </a:solidFill>
                <a:latin typeface="Arial"/>
                <a:cs typeface="Arial"/>
              </a:rPr>
              <a:t>CIVIL SUBPOENA  FOR</a:t>
            </a:r>
            <a:endParaRPr sz="614" dirty="0">
              <a:latin typeface="Arial"/>
              <a:cs typeface="Arial"/>
            </a:endParaRPr>
          </a:p>
          <a:p>
            <a:pPr algn="ctr">
              <a:lnSpc>
                <a:spcPct val="95825"/>
              </a:lnSpc>
              <a:spcBef>
                <a:spcPts val="96"/>
              </a:spcBef>
            </a:pPr>
            <a:r>
              <a:rPr sz="614" b="1" spc="30" dirty="0">
                <a:solidFill>
                  <a:srgbClr val="2A2A2A"/>
                </a:solidFill>
                <a:latin typeface="Arial"/>
                <a:cs typeface="Arial"/>
              </a:rPr>
              <a:t>PERSONAL APPEARANCE AT TRIAL OR HEARING</a:t>
            </a:r>
            <a:endParaRPr sz="614" dirty="0">
              <a:latin typeface="Arial"/>
              <a:cs typeface="Arial"/>
            </a:endParaRPr>
          </a:p>
        </p:txBody>
      </p:sp>
      <p:sp>
        <p:nvSpPr>
          <p:cNvPr id="8" name="object 8"/>
          <p:cNvSpPr txBox="1"/>
          <p:nvPr/>
        </p:nvSpPr>
        <p:spPr>
          <a:xfrm>
            <a:off x="2269028" y="5512266"/>
            <a:ext cx="770730" cy="686760"/>
          </a:xfrm>
          <a:prstGeom prst="rect">
            <a:avLst/>
          </a:prstGeom>
        </p:spPr>
        <p:txBody>
          <a:bodyPr wrap="square" lIns="0" tIns="4416" rIns="0" bIns="0" rtlCol="0">
            <a:noAutofit/>
          </a:bodyPr>
          <a:lstStyle/>
          <a:p>
            <a:pPr marL="14893">
              <a:lnSpc>
                <a:spcPts val="695"/>
              </a:lnSpc>
            </a:pPr>
            <a:r>
              <a:rPr sz="614" spc="-20" dirty="0">
                <a:solidFill>
                  <a:srgbClr val="2A2A2A"/>
                </a:solidFill>
                <a:latin typeface="Arial"/>
                <a:cs typeface="Arial"/>
              </a:rPr>
              <a:t>Date:</a:t>
            </a:r>
            <a:endParaRPr sz="614" dirty="0">
              <a:latin typeface="Arial"/>
              <a:cs typeface="Arial"/>
            </a:endParaRPr>
          </a:p>
          <a:p>
            <a:pPr marL="14893">
              <a:lnSpc>
                <a:spcPts val="2935"/>
              </a:lnSpc>
              <a:spcBef>
                <a:spcPts val="112"/>
              </a:spcBef>
            </a:pPr>
            <a:r>
              <a:rPr sz="2250" spc="-796" dirty="0">
                <a:solidFill>
                  <a:srgbClr val="545452"/>
                </a:solidFill>
                <a:latin typeface="Arial Unicode MS"/>
                <a:cs typeface="Arial Unicode MS"/>
              </a:rPr>
              <a:t>►</a:t>
            </a:r>
            <a:endParaRPr sz="2250" dirty="0">
              <a:latin typeface="Arial Unicode MS"/>
              <a:cs typeface="Arial Unicode MS"/>
            </a:endParaRPr>
          </a:p>
          <a:p>
            <a:pPr marL="8659">
              <a:lnSpc>
                <a:spcPct val="95825"/>
              </a:lnSpc>
              <a:spcBef>
                <a:spcPts val="1101"/>
              </a:spcBef>
            </a:pPr>
            <a:r>
              <a:rPr sz="409" spc="-14" dirty="0">
                <a:solidFill>
                  <a:srgbClr val="2A2A2A"/>
                </a:solidFill>
                <a:latin typeface="Arial"/>
                <a:cs typeface="Arial"/>
              </a:rPr>
              <a:t>SUBP-001  [Rev. January  1, 2007]</a:t>
            </a:r>
            <a:endParaRPr sz="409" dirty="0">
              <a:latin typeface="Arial"/>
              <a:cs typeface="Arial"/>
            </a:endParaRPr>
          </a:p>
        </p:txBody>
      </p:sp>
      <p:sp>
        <p:nvSpPr>
          <p:cNvPr id="7" name="object 7"/>
          <p:cNvSpPr txBox="1"/>
          <p:nvPr/>
        </p:nvSpPr>
        <p:spPr>
          <a:xfrm>
            <a:off x="5656465" y="5845043"/>
            <a:ext cx="340113" cy="69273"/>
          </a:xfrm>
          <a:prstGeom prst="rect">
            <a:avLst/>
          </a:prstGeom>
        </p:spPr>
        <p:txBody>
          <a:bodyPr wrap="square" lIns="0" tIns="1732" rIns="0" bIns="0" rtlCol="0">
            <a:noAutofit/>
          </a:bodyPr>
          <a:lstStyle/>
          <a:p>
            <a:pPr marL="8659">
              <a:lnSpc>
                <a:spcPct val="95825"/>
              </a:lnSpc>
            </a:pPr>
            <a:r>
              <a:rPr sz="409" spc="-11" dirty="0">
                <a:solidFill>
                  <a:srgbClr val="2A2A2A"/>
                </a:solidFill>
                <a:latin typeface="Arial"/>
                <a:cs typeface="Arial"/>
              </a:rPr>
              <a:t>(SIGNATURE)</a:t>
            </a:r>
            <a:endParaRPr sz="409" dirty="0">
              <a:latin typeface="Arial"/>
              <a:cs typeface="Arial"/>
            </a:endParaRPr>
          </a:p>
        </p:txBody>
      </p:sp>
      <p:sp>
        <p:nvSpPr>
          <p:cNvPr id="6" name="object 6"/>
          <p:cNvSpPr txBox="1"/>
          <p:nvPr/>
        </p:nvSpPr>
        <p:spPr>
          <a:xfrm>
            <a:off x="3123161" y="5853356"/>
            <a:ext cx="348597" cy="69273"/>
          </a:xfrm>
          <a:prstGeom prst="rect">
            <a:avLst/>
          </a:prstGeom>
        </p:spPr>
        <p:txBody>
          <a:bodyPr wrap="square" lIns="0" tIns="1732" rIns="0" bIns="0" rtlCol="0">
            <a:noAutofit/>
          </a:bodyPr>
          <a:lstStyle/>
          <a:p>
            <a:pPr marL="8659">
              <a:lnSpc>
                <a:spcPct val="95825"/>
              </a:lnSpc>
            </a:pPr>
            <a:r>
              <a:rPr sz="409" spc="-5" dirty="0">
                <a:solidFill>
                  <a:srgbClr val="2A2A2A"/>
                </a:solidFill>
                <a:latin typeface="Arial"/>
                <a:cs typeface="Arial"/>
              </a:rPr>
              <a:t>(SIGNATURE)</a:t>
            </a:r>
            <a:endParaRPr sz="409" dirty="0">
              <a:latin typeface="Arial"/>
              <a:cs typeface="Arial"/>
            </a:endParaRPr>
          </a:p>
        </p:txBody>
      </p:sp>
      <p:sp>
        <p:nvSpPr>
          <p:cNvPr id="5" name="object 5"/>
          <p:cNvSpPr txBox="1"/>
          <p:nvPr/>
        </p:nvSpPr>
        <p:spPr>
          <a:xfrm>
            <a:off x="6560474" y="6129754"/>
            <a:ext cx="282307" cy="69273"/>
          </a:xfrm>
          <a:prstGeom prst="rect">
            <a:avLst/>
          </a:prstGeom>
        </p:spPr>
        <p:txBody>
          <a:bodyPr wrap="square" lIns="0" tIns="1732" rIns="0" bIns="0" rtlCol="0">
            <a:noAutofit/>
          </a:bodyPr>
          <a:lstStyle/>
          <a:p>
            <a:pPr marL="8659">
              <a:lnSpc>
                <a:spcPct val="95825"/>
              </a:lnSpc>
            </a:pPr>
            <a:r>
              <a:rPr sz="409" b="1" spc="-4" dirty="0">
                <a:solidFill>
                  <a:srgbClr val="2A2A2A"/>
                </a:solidFill>
                <a:latin typeface="Arial"/>
                <a:cs typeface="Arial"/>
              </a:rPr>
              <a:t>Page 2 of </a:t>
            </a:r>
            <a:r>
              <a:rPr sz="409" spc="-4" dirty="0">
                <a:solidFill>
                  <a:srgbClr val="2A2A2A"/>
                </a:solidFill>
                <a:latin typeface="Arial"/>
                <a:cs typeface="Arial"/>
              </a:rPr>
              <a:t>2</a:t>
            </a:r>
            <a:endParaRPr sz="409" dirty="0">
              <a:latin typeface="Arial"/>
              <a:cs typeface="Arial"/>
            </a:endParaRPr>
          </a:p>
        </p:txBody>
      </p:sp>
      <p:sp>
        <p:nvSpPr>
          <p:cNvPr id="4" name="object 4"/>
          <p:cNvSpPr txBox="1"/>
          <p:nvPr/>
        </p:nvSpPr>
        <p:spPr>
          <a:xfrm>
            <a:off x="2264872" y="6422510"/>
            <a:ext cx="1816227" cy="184612"/>
          </a:xfrm>
          <a:prstGeom prst="rect">
            <a:avLst/>
          </a:prstGeom>
        </p:spPr>
        <p:txBody>
          <a:bodyPr wrap="square" lIns="0" tIns="4437" rIns="0" bIns="0" rtlCol="0">
            <a:noAutofit/>
          </a:bodyPr>
          <a:lstStyle/>
          <a:p>
            <a:pPr marL="10737">
              <a:lnSpc>
                <a:spcPts val="699"/>
              </a:lnSpc>
            </a:pPr>
            <a:r>
              <a:rPr sz="614" b="1" spc="-27" dirty="0">
                <a:solidFill>
                  <a:srgbClr val="2A2A2A"/>
                </a:solidFill>
                <a:latin typeface="Times New Roman"/>
                <a:cs typeface="Times New Roman"/>
              </a:rPr>
              <a:t>For </a:t>
            </a:r>
            <a:r>
              <a:rPr sz="614" b="1" spc="-1" dirty="0">
                <a:solidFill>
                  <a:srgbClr val="2A2A2A"/>
                </a:solidFill>
                <a:latin typeface="Arial"/>
                <a:cs typeface="Arial"/>
              </a:rPr>
              <a:t>your </a:t>
            </a:r>
            <a:r>
              <a:rPr sz="545" b="1" spc="-1" dirty="0">
                <a:solidFill>
                  <a:srgbClr val="2A2A2A"/>
                </a:solidFill>
                <a:latin typeface="Arial"/>
                <a:cs typeface="Arial"/>
              </a:rPr>
              <a:t>prto ection ~nd</a:t>
            </a:r>
            <a:r>
              <a:rPr sz="614" b="1" spc="-27" dirty="0">
                <a:solidFill>
                  <a:srgbClr val="2A2A2A"/>
                </a:solidFill>
                <a:latin typeface="Times New Roman"/>
                <a:cs typeface="Times New Roman"/>
              </a:rPr>
              <a:t>privacy, p</a:t>
            </a:r>
            <a:r>
              <a:rPr sz="614" b="1" spc="-27" dirty="0">
                <a:solidFill>
                  <a:srgbClr val="545452"/>
                </a:solidFill>
                <a:latin typeface="Times New Roman"/>
                <a:cs typeface="Times New Roman"/>
              </a:rPr>
              <a:t>le</a:t>
            </a:r>
            <a:r>
              <a:rPr sz="614" b="1" spc="-27" dirty="0">
                <a:solidFill>
                  <a:srgbClr val="2A2A2A"/>
                </a:solidFill>
                <a:latin typeface="Times New Roman"/>
                <a:cs typeface="Times New Roman"/>
              </a:rPr>
              <a:t>ase </a:t>
            </a:r>
            <a:r>
              <a:rPr sz="545" b="1" spc="-1" dirty="0">
                <a:solidFill>
                  <a:srgbClr val="2A2A2A"/>
                </a:solidFill>
                <a:latin typeface="Arial"/>
                <a:cs typeface="Arial"/>
              </a:rPr>
              <a:t>press </a:t>
            </a:r>
            <a:r>
              <a:rPr sz="614" b="1" spc="-1" dirty="0">
                <a:solidFill>
                  <a:srgbClr val="2A2A2A"/>
                </a:solidFill>
                <a:latin typeface="Arial"/>
                <a:cs typeface="Arial"/>
              </a:rPr>
              <a:t>the</a:t>
            </a:r>
            <a:r>
              <a:rPr sz="614" b="1" spc="-27" dirty="0">
                <a:solidFill>
                  <a:srgbClr val="2A2A2A"/>
                </a:solidFill>
                <a:latin typeface="Times New Roman"/>
                <a:cs typeface="Times New Roman"/>
              </a:rPr>
              <a:t>leaCr]</a:t>
            </a:r>
            <a:endParaRPr sz="614" dirty="0">
              <a:latin typeface="Times New Roman"/>
              <a:cs typeface="Times New Roman"/>
            </a:endParaRPr>
          </a:p>
          <a:p>
            <a:pPr marL="8659" marR="13442">
              <a:lnSpc>
                <a:spcPts val="702"/>
              </a:lnSpc>
            </a:pPr>
            <a:r>
              <a:rPr sz="614" spc="-10" dirty="0">
                <a:solidFill>
                  <a:srgbClr val="2A2A2A"/>
                </a:solidFill>
                <a:latin typeface="Arial"/>
                <a:cs typeface="Arial"/>
              </a:rPr>
              <a:t>This </a:t>
            </a:r>
            <a:r>
              <a:rPr sz="545" b="1" spc="-10" dirty="0">
                <a:solidFill>
                  <a:srgbClr val="2A2A2A"/>
                </a:solidFill>
                <a:latin typeface="Arial"/>
                <a:cs typeface="Arial"/>
              </a:rPr>
              <a:t>Form button after you </a:t>
            </a:r>
            <a:r>
              <a:rPr sz="614" b="1" spc="-10" dirty="0">
                <a:solidFill>
                  <a:srgbClr val="2A2A2A"/>
                </a:solidFill>
                <a:latin typeface="Arial"/>
                <a:cs typeface="Arial"/>
              </a:rPr>
              <a:t>have </a:t>
            </a:r>
            <a:r>
              <a:rPr sz="545" b="1" spc="-10" dirty="0">
                <a:solidFill>
                  <a:srgbClr val="2A2A2A"/>
                </a:solidFill>
                <a:latin typeface="Arial"/>
                <a:cs typeface="Arial"/>
              </a:rPr>
              <a:t>printed the form.</a:t>
            </a:r>
            <a:endParaRPr sz="545" dirty="0">
              <a:latin typeface="Arial"/>
              <a:cs typeface="Arial"/>
            </a:endParaRPr>
          </a:p>
        </p:txBody>
      </p:sp>
      <p:sp>
        <p:nvSpPr>
          <p:cNvPr id="3" name="object 3"/>
          <p:cNvSpPr txBox="1"/>
          <p:nvPr/>
        </p:nvSpPr>
        <p:spPr>
          <a:xfrm>
            <a:off x="6132368" y="6441438"/>
            <a:ext cx="737595" cy="207818"/>
          </a:xfrm>
          <a:prstGeom prst="rect">
            <a:avLst/>
          </a:prstGeom>
        </p:spPr>
        <p:txBody>
          <a:bodyPr wrap="square" lIns="0" tIns="10174" rIns="0" bIns="0" rtlCol="0">
            <a:noAutofit/>
          </a:bodyPr>
          <a:lstStyle/>
          <a:p>
            <a:pPr marL="8659">
              <a:lnSpc>
                <a:spcPts val="1602"/>
              </a:lnSpc>
            </a:pPr>
            <a:r>
              <a:rPr sz="1500" spc="-336" dirty="0">
                <a:solidFill>
                  <a:srgbClr val="545452"/>
                </a:solidFill>
                <a:latin typeface="Arial"/>
                <a:cs typeface="Arial"/>
              </a:rPr>
              <a:t>I  </a:t>
            </a:r>
            <a:r>
              <a:rPr sz="1500" spc="-290" dirty="0">
                <a:solidFill>
                  <a:srgbClr val="545452"/>
                </a:solidFill>
                <a:latin typeface="Arial"/>
                <a:cs typeface="Arial"/>
              </a:rPr>
              <a:t> </a:t>
            </a:r>
            <a:r>
              <a:rPr sz="614" b="1" spc="13" dirty="0">
                <a:solidFill>
                  <a:srgbClr val="2A2A2A"/>
                </a:solidFill>
                <a:latin typeface="Arial"/>
                <a:cs typeface="Arial"/>
              </a:rPr>
              <a:t>C</a:t>
            </a:r>
            <a:r>
              <a:rPr sz="614" b="1" dirty="0">
                <a:solidFill>
                  <a:srgbClr val="424141"/>
                </a:solidFill>
                <a:latin typeface="Arial"/>
                <a:cs typeface="Arial"/>
              </a:rPr>
              <a:t>l</a:t>
            </a:r>
            <a:r>
              <a:rPr sz="614" b="1" spc="17" dirty="0">
                <a:solidFill>
                  <a:srgbClr val="424141"/>
                </a:solidFill>
                <a:latin typeface="Arial"/>
                <a:cs typeface="Arial"/>
              </a:rPr>
              <a:t>e</a:t>
            </a:r>
            <a:r>
              <a:rPr sz="614" b="1" spc="13" dirty="0">
                <a:solidFill>
                  <a:srgbClr val="2A2A2A"/>
                </a:solidFill>
                <a:latin typeface="Arial"/>
                <a:cs typeface="Arial"/>
              </a:rPr>
              <a:t>a</a:t>
            </a:r>
            <a:r>
              <a:rPr sz="614" b="1" dirty="0">
                <a:solidFill>
                  <a:srgbClr val="2A2A2A"/>
                </a:solidFill>
                <a:latin typeface="Arial"/>
                <a:cs typeface="Arial"/>
              </a:rPr>
              <a:t>r</a:t>
            </a:r>
            <a:r>
              <a:rPr sz="614" b="1" spc="96" dirty="0">
                <a:solidFill>
                  <a:srgbClr val="2A2A2A"/>
                </a:solidFill>
                <a:latin typeface="Arial"/>
                <a:cs typeface="Arial"/>
              </a:rPr>
              <a:t> </a:t>
            </a:r>
            <a:r>
              <a:rPr sz="614" b="1" spc="6" dirty="0">
                <a:solidFill>
                  <a:srgbClr val="2A2A2A"/>
                </a:solidFill>
                <a:latin typeface="Arial"/>
                <a:cs typeface="Arial"/>
              </a:rPr>
              <a:t>t</a:t>
            </a:r>
            <a:r>
              <a:rPr sz="614" b="1" spc="17" dirty="0">
                <a:solidFill>
                  <a:srgbClr val="2A2A2A"/>
                </a:solidFill>
                <a:latin typeface="Arial"/>
                <a:cs typeface="Arial"/>
              </a:rPr>
              <a:t>h</a:t>
            </a:r>
            <a:r>
              <a:rPr sz="614" b="1" spc="6" dirty="0">
                <a:solidFill>
                  <a:srgbClr val="2A2A2A"/>
                </a:solidFill>
                <a:latin typeface="Arial"/>
                <a:cs typeface="Arial"/>
              </a:rPr>
              <a:t>i</a:t>
            </a:r>
            <a:r>
              <a:rPr sz="614" b="1" dirty="0">
                <a:solidFill>
                  <a:srgbClr val="2A2A2A"/>
                </a:solidFill>
                <a:latin typeface="Arial"/>
                <a:cs typeface="Arial"/>
              </a:rPr>
              <a:t>s</a:t>
            </a:r>
            <a:r>
              <a:rPr sz="614" b="1" spc="81" dirty="0">
                <a:solidFill>
                  <a:srgbClr val="2A2A2A"/>
                </a:solidFill>
                <a:latin typeface="Arial"/>
                <a:cs typeface="Arial"/>
              </a:rPr>
              <a:t> </a:t>
            </a:r>
            <a:r>
              <a:rPr sz="614" b="1" spc="6" dirty="0">
                <a:solidFill>
                  <a:srgbClr val="2A2A2A"/>
                </a:solidFill>
                <a:latin typeface="Arial"/>
                <a:cs typeface="Arial"/>
              </a:rPr>
              <a:t>f</a:t>
            </a:r>
            <a:r>
              <a:rPr sz="614" b="1" spc="13" dirty="0">
                <a:solidFill>
                  <a:srgbClr val="2A2A2A"/>
                </a:solidFill>
                <a:latin typeface="Arial"/>
                <a:cs typeface="Arial"/>
              </a:rPr>
              <a:t>o</a:t>
            </a:r>
            <a:r>
              <a:rPr sz="614" b="1" spc="10" dirty="0">
                <a:solidFill>
                  <a:srgbClr val="2A2A2A"/>
                </a:solidFill>
                <a:latin typeface="Arial"/>
                <a:cs typeface="Arial"/>
              </a:rPr>
              <a:t>r</a:t>
            </a:r>
            <a:r>
              <a:rPr sz="614" b="1" dirty="0">
                <a:solidFill>
                  <a:srgbClr val="2A2A2A"/>
                </a:solidFill>
                <a:latin typeface="Arial"/>
                <a:cs typeface="Arial"/>
              </a:rPr>
              <a:t>m </a:t>
            </a:r>
            <a:r>
              <a:rPr sz="614" b="1" spc="29" dirty="0">
                <a:solidFill>
                  <a:srgbClr val="2A2A2A"/>
                </a:solidFill>
                <a:latin typeface="Arial"/>
                <a:cs typeface="Arial"/>
              </a:rPr>
              <a:t> </a:t>
            </a:r>
            <a:r>
              <a:rPr sz="1500" spc="-320" dirty="0">
                <a:solidFill>
                  <a:srgbClr val="74595B"/>
                </a:solidFill>
                <a:latin typeface="Arial"/>
                <a:cs typeface="Arial"/>
              </a:rPr>
              <a:t>I</a:t>
            </a:r>
            <a:endParaRPr sz="1500" dirty="0">
              <a:latin typeface="Arial"/>
              <a:cs typeface="Arial"/>
            </a:endParaRPr>
          </a:p>
        </p:txBody>
      </p:sp>
      <p:sp>
        <p:nvSpPr>
          <p:cNvPr id="2" name="object 2"/>
          <p:cNvSpPr txBox="1"/>
          <p:nvPr/>
        </p:nvSpPr>
        <p:spPr>
          <a:xfrm>
            <a:off x="4145626" y="6511872"/>
            <a:ext cx="1449689" cy="95250"/>
          </a:xfrm>
          <a:prstGeom prst="rect">
            <a:avLst/>
          </a:prstGeom>
        </p:spPr>
        <p:txBody>
          <a:bodyPr wrap="square" lIns="0" tIns="4416" rIns="0" bIns="0" rtlCol="0">
            <a:noAutofit/>
          </a:bodyPr>
          <a:lstStyle/>
          <a:p>
            <a:pPr marL="8659">
              <a:lnSpc>
                <a:spcPts val="695"/>
              </a:lnSpc>
            </a:pPr>
            <a:r>
              <a:rPr sz="545" b="1" spc="-61" dirty="0">
                <a:solidFill>
                  <a:srgbClr val="545452"/>
                </a:solidFill>
                <a:latin typeface="Arial"/>
                <a:cs typeface="Arial"/>
              </a:rPr>
              <a:t>]</a:t>
            </a:r>
            <a:r>
              <a:rPr sz="545" b="1" spc="-51" dirty="0">
                <a:solidFill>
                  <a:srgbClr val="545452"/>
                </a:solidFill>
                <a:latin typeface="Arial"/>
                <a:cs typeface="Arial"/>
              </a:rPr>
              <a:t>  </a:t>
            </a:r>
            <a:r>
              <a:rPr sz="545" b="1" spc="-11" dirty="0">
                <a:solidFill>
                  <a:srgbClr val="545452"/>
                </a:solidFill>
                <a:latin typeface="Arial"/>
                <a:cs typeface="Arial"/>
              </a:rPr>
              <a:t> </a:t>
            </a:r>
            <a:r>
              <a:rPr sz="614" b="1" spc="17" dirty="0">
                <a:solidFill>
                  <a:srgbClr val="2A2A2A"/>
                </a:solidFill>
                <a:latin typeface="Arial"/>
                <a:cs typeface="Arial"/>
              </a:rPr>
              <a:t>P</a:t>
            </a:r>
            <a:r>
              <a:rPr sz="614" b="1" dirty="0">
                <a:solidFill>
                  <a:srgbClr val="2A2A2A"/>
                </a:solidFill>
                <a:latin typeface="Arial"/>
                <a:cs typeface="Arial"/>
              </a:rPr>
              <a:t>r</a:t>
            </a:r>
            <a:r>
              <a:rPr sz="614" b="1" spc="17" dirty="0">
                <a:solidFill>
                  <a:srgbClr val="2A2A2A"/>
                </a:solidFill>
                <a:latin typeface="Arial"/>
                <a:cs typeface="Arial"/>
              </a:rPr>
              <a:t>i</a:t>
            </a:r>
            <a:r>
              <a:rPr sz="614" b="1" spc="13" dirty="0">
                <a:solidFill>
                  <a:srgbClr val="2A2A2A"/>
                </a:solidFill>
                <a:latin typeface="Arial"/>
                <a:cs typeface="Arial"/>
              </a:rPr>
              <a:t>n</a:t>
            </a:r>
            <a:r>
              <a:rPr sz="614" b="1" dirty="0">
                <a:solidFill>
                  <a:srgbClr val="2A2A2A"/>
                </a:solidFill>
                <a:latin typeface="Arial"/>
                <a:cs typeface="Arial"/>
              </a:rPr>
              <a:t>t</a:t>
            </a:r>
            <a:r>
              <a:rPr sz="614" b="1" spc="38" dirty="0">
                <a:solidFill>
                  <a:srgbClr val="2A2A2A"/>
                </a:solidFill>
                <a:latin typeface="Arial"/>
                <a:cs typeface="Arial"/>
              </a:rPr>
              <a:t> </a:t>
            </a:r>
            <a:r>
              <a:rPr sz="614" b="1" spc="6" dirty="0">
                <a:solidFill>
                  <a:srgbClr val="2A2A2A"/>
                </a:solidFill>
                <a:latin typeface="Arial"/>
                <a:cs typeface="Arial"/>
              </a:rPr>
              <a:t>t</a:t>
            </a:r>
            <a:r>
              <a:rPr sz="614" b="1" spc="13" dirty="0">
                <a:solidFill>
                  <a:srgbClr val="2A2A2A"/>
                </a:solidFill>
                <a:latin typeface="Arial"/>
                <a:cs typeface="Arial"/>
              </a:rPr>
              <a:t>h</a:t>
            </a:r>
            <a:r>
              <a:rPr sz="614" b="1" spc="6" dirty="0">
                <a:solidFill>
                  <a:srgbClr val="2A2A2A"/>
                </a:solidFill>
                <a:latin typeface="Arial"/>
                <a:cs typeface="Arial"/>
              </a:rPr>
              <a:t>i</a:t>
            </a:r>
            <a:r>
              <a:rPr sz="614" b="1" dirty="0">
                <a:solidFill>
                  <a:srgbClr val="2A2A2A"/>
                </a:solidFill>
                <a:latin typeface="Arial"/>
                <a:cs typeface="Arial"/>
              </a:rPr>
              <a:t>s</a:t>
            </a:r>
            <a:r>
              <a:rPr sz="614" b="1" spc="52" dirty="0">
                <a:solidFill>
                  <a:srgbClr val="2A2A2A"/>
                </a:solidFill>
                <a:latin typeface="Arial"/>
                <a:cs typeface="Arial"/>
              </a:rPr>
              <a:t> </a:t>
            </a:r>
            <a:r>
              <a:rPr sz="614" b="1" spc="6" dirty="0">
                <a:solidFill>
                  <a:srgbClr val="2A2A2A"/>
                </a:solidFill>
                <a:latin typeface="Arial"/>
                <a:cs typeface="Arial"/>
              </a:rPr>
              <a:t>f</a:t>
            </a:r>
            <a:r>
              <a:rPr sz="614" b="1" spc="13" dirty="0">
                <a:solidFill>
                  <a:srgbClr val="2A2A2A"/>
                </a:solidFill>
                <a:latin typeface="Arial"/>
                <a:cs typeface="Arial"/>
              </a:rPr>
              <a:t>o</a:t>
            </a:r>
            <a:r>
              <a:rPr sz="614" b="1" spc="10" dirty="0">
                <a:solidFill>
                  <a:srgbClr val="2A2A2A"/>
                </a:solidFill>
                <a:latin typeface="Arial"/>
                <a:cs typeface="Arial"/>
              </a:rPr>
              <a:t>r</a:t>
            </a:r>
            <a:r>
              <a:rPr sz="614" b="1" dirty="0">
                <a:solidFill>
                  <a:srgbClr val="2A2A2A"/>
                </a:solidFill>
                <a:latin typeface="Arial"/>
                <a:cs typeface="Arial"/>
              </a:rPr>
              <a:t>m </a:t>
            </a:r>
            <a:r>
              <a:rPr sz="614" b="1" spc="94" dirty="0">
                <a:solidFill>
                  <a:srgbClr val="2A2A2A"/>
                </a:solidFill>
                <a:latin typeface="Arial"/>
                <a:cs typeface="Arial"/>
              </a:rPr>
              <a:t> </a:t>
            </a:r>
            <a:r>
              <a:rPr sz="614" b="1" spc="91" dirty="0">
                <a:solidFill>
                  <a:srgbClr val="5D6B60"/>
                </a:solidFill>
                <a:latin typeface="Arial"/>
                <a:cs typeface="Arial"/>
              </a:rPr>
              <a:t>]</a:t>
            </a:r>
            <a:r>
              <a:rPr sz="614" b="1" spc="76" dirty="0">
                <a:solidFill>
                  <a:srgbClr val="545452"/>
                </a:solidFill>
                <a:latin typeface="Arial"/>
                <a:cs typeface="Arial"/>
              </a:rPr>
              <a:t>]</a:t>
            </a:r>
            <a:r>
              <a:rPr sz="614" b="1" spc="152" dirty="0">
                <a:solidFill>
                  <a:srgbClr val="545452"/>
                </a:solidFill>
                <a:latin typeface="Arial"/>
                <a:cs typeface="Arial"/>
              </a:rPr>
              <a:t> </a:t>
            </a:r>
            <a:r>
              <a:rPr sz="614" b="1" spc="17" dirty="0">
                <a:solidFill>
                  <a:srgbClr val="2A2A2A"/>
                </a:solidFill>
                <a:latin typeface="Arial"/>
                <a:cs typeface="Arial"/>
              </a:rPr>
              <a:t>S</a:t>
            </a:r>
            <a:r>
              <a:rPr sz="614" b="1" spc="13" dirty="0">
                <a:solidFill>
                  <a:srgbClr val="2A2A2A"/>
                </a:solidFill>
                <a:latin typeface="Arial"/>
                <a:cs typeface="Arial"/>
              </a:rPr>
              <a:t>av</a:t>
            </a:r>
            <a:r>
              <a:rPr sz="614" b="1" dirty="0">
                <a:solidFill>
                  <a:srgbClr val="2A2A2A"/>
                </a:solidFill>
                <a:latin typeface="Arial"/>
                <a:cs typeface="Arial"/>
              </a:rPr>
              <a:t>e</a:t>
            </a:r>
            <a:r>
              <a:rPr sz="614" b="1" spc="72" dirty="0">
                <a:solidFill>
                  <a:srgbClr val="2A2A2A"/>
                </a:solidFill>
                <a:latin typeface="Arial"/>
                <a:cs typeface="Arial"/>
              </a:rPr>
              <a:t> </a:t>
            </a:r>
            <a:r>
              <a:rPr sz="614" b="1" spc="6" dirty="0">
                <a:solidFill>
                  <a:srgbClr val="2A2A2A"/>
                </a:solidFill>
                <a:latin typeface="Arial"/>
                <a:cs typeface="Arial"/>
              </a:rPr>
              <a:t>t</a:t>
            </a:r>
            <a:r>
              <a:rPr sz="614" b="1" spc="13" dirty="0">
                <a:solidFill>
                  <a:srgbClr val="2A2A2A"/>
                </a:solidFill>
                <a:latin typeface="Arial"/>
                <a:cs typeface="Arial"/>
              </a:rPr>
              <a:t>h</a:t>
            </a:r>
            <a:r>
              <a:rPr sz="614" b="1" spc="6" dirty="0">
                <a:solidFill>
                  <a:srgbClr val="2A2A2A"/>
                </a:solidFill>
                <a:latin typeface="Arial"/>
                <a:cs typeface="Arial"/>
              </a:rPr>
              <a:t>i</a:t>
            </a:r>
            <a:r>
              <a:rPr sz="614" b="1" dirty="0">
                <a:solidFill>
                  <a:srgbClr val="2A2A2A"/>
                </a:solidFill>
                <a:latin typeface="Arial"/>
                <a:cs typeface="Arial"/>
              </a:rPr>
              <a:t>s</a:t>
            </a:r>
            <a:r>
              <a:rPr sz="614" b="1" spc="99" dirty="0">
                <a:solidFill>
                  <a:srgbClr val="2A2A2A"/>
                </a:solidFill>
                <a:latin typeface="Arial"/>
                <a:cs typeface="Arial"/>
              </a:rPr>
              <a:t> </a:t>
            </a:r>
            <a:r>
              <a:rPr sz="614" b="1" spc="-6" dirty="0">
                <a:solidFill>
                  <a:srgbClr val="2A2A2A"/>
                </a:solidFill>
                <a:latin typeface="Arial"/>
                <a:cs typeface="Arial"/>
              </a:rPr>
              <a:t>f</a:t>
            </a:r>
            <a:r>
              <a:rPr sz="614" b="1" spc="17" dirty="0">
                <a:solidFill>
                  <a:srgbClr val="2A2A2A"/>
                </a:solidFill>
                <a:latin typeface="Arial"/>
                <a:cs typeface="Arial"/>
              </a:rPr>
              <a:t>o</a:t>
            </a:r>
            <a:r>
              <a:rPr sz="614" b="1" spc="10" dirty="0">
                <a:solidFill>
                  <a:srgbClr val="2A2A2A"/>
                </a:solidFill>
                <a:latin typeface="Arial"/>
                <a:cs typeface="Arial"/>
              </a:rPr>
              <a:t>r</a:t>
            </a:r>
            <a:r>
              <a:rPr sz="614" b="1" dirty="0">
                <a:solidFill>
                  <a:srgbClr val="2A2A2A"/>
                </a:solidFill>
                <a:latin typeface="Arial"/>
                <a:cs typeface="Arial"/>
              </a:rPr>
              <a:t>m </a:t>
            </a:r>
            <a:r>
              <a:rPr sz="614" b="1" spc="46" dirty="0">
                <a:solidFill>
                  <a:srgbClr val="2A2A2A"/>
                </a:solidFill>
                <a:latin typeface="Arial"/>
                <a:cs typeface="Arial"/>
              </a:rPr>
              <a:t> </a:t>
            </a:r>
            <a:r>
              <a:rPr sz="614" b="1" spc="-79" dirty="0">
                <a:solidFill>
                  <a:srgbClr val="545452"/>
                </a:solidFill>
                <a:latin typeface="Arial"/>
                <a:cs typeface="Arial"/>
              </a:rPr>
              <a:t>]</a:t>
            </a:r>
            <a:endParaRPr sz="614" dirty="0">
              <a:latin typeface="Arial"/>
              <a:cs typeface="Arial"/>
            </a:endParaRPr>
          </a:p>
        </p:txBody>
      </p:sp>
      <p:sp>
        <p:nvSpPr>
          <p:cNvPr id="28" name="TextBox 27">
            <a:extLst>
              <a:ext uri="{FF2B5EF4-FFF2-40B4-BE49-F238E27FC236}">
                <a16:creationId xmlns:a16="http://schemas.microsoft.com/office/drawing/2014/main" id="{C65A2B25-A1CD-9ED4-C830-D6B7A1F8FC30}"/>
              </a:ext>
            </a:extLst>
          </p:cNvPr>
          <p:cNvSpPr txBox="1"/>
          <p:nvPr/>
        </p:nvSpPr>
        <p:spPr>
          <a:xfrm>
            <a:off x="5996578" y="1873370"/>
            <a:ext cx="1598830" cy="923330"/>
          </a:xfrm>
          <a:prstGeom prst="rect">
            <a:avLst/>
          </a:prstGeom>
          <a:noFill/>
        </p:spPr>
        <p:txBody>
          <a:bodyPr wrap="square" rtlCol="0">
            <a:spAutoFit/>
          </a:bodyPr>
          <a:lstStyle/>
          <a:p>
            <a:r>
              <a:rPr lang="en-US" b="1" dirty="0"/>
              <a:t>Page 2</a:t>
            </a:r>
          </a:p>
          <a:p>
            <a:r>
              <a:rPr lang="en-US" b="1" dirty="0"/>
              <a:t>Proof of Service</a:t>
            </a:r>
          </a:p>
        </p:txBody>
      </p:sp>
      <p:sp>
        <p:nvSpPr>
          <p:cNvPr id="29" name="Callout: Line with Accent Bar 28">
            <a:extLst>
              <a:ext uri="{FF2B5EF4-FFF2-40B4-BE49-F238E27FC236}">
                <a16:creationId xmlns:a16="http://schemas.microsoft.com/office/drawing/2014/main" id="{DF2F311A-8C8A-23DB-D26D-91C4F4580902}"/>
              </a:ext>
            </a:extLst>
          </p:cNvPr>
          <p:cNvSpPr/>
          <p:nvPr/>
        </p:nvSpPr>
        <p:spPr>
          <a:xfrm>
            <a:off x="5783876" y="3135712"/>
            <a:ext cx="1925833" cy="521888"/>
          </a:xfrm>
          <a:prstGeom prst="accentCallout1">
            <a:avLst>
              <a:gd name="adj1" fmla="val 18750"/>
              <a:gd name="adj2" fmla="val -8333"/>
              <a:gd name="adj3" fmla="val 5229"/>
              <a:gd name="adj4" fmla="val -7903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Person</a:t>
            </a:r>
            <a:r>
              <a:rPr lang="en-US" dirty="0"/>
              <a:t> </a:t>
            </a:r>
            <a:r>
              <a:rPr lang="en-US" b="1" dirty="0"/>
              <a:t>Serving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618C66-5398-8424-22FD-C3ADBFA47BCA}"/>
              </a:ext>
            </a:extLst>
          </p:cNvPr>
          <p:cNvSpPr>
            <a:spLocks noGrp="1"/>
          </p:cNvSpPr>
          <p:nvPr>
            <p:ph type="sldNum" sz="quarter" idx="12"/>
          </p:nvPr>
        </p:nvSpPr>
        <p:spPr/>
        <p:txBody>
          <a:bodyPr/>
          <a:lstStyle/>
          <a:p>
            <a:fld id="{401CF334-2D5C-4859-84A6-CA7E6E43FAEB}" type="slidenum">
              <a:rPr lang="en-US" smtClean="0"/>
              <a:t>12</a:t>
            </a:fld>
            <a:endParaRPr lang="en-US" dirty="0"/>
          </a:p>
        </p:txBody>
      </p:sp>
      <p:pic>
        <p:nvPicPr>
          <p:cNvPr id="6" name="Picture 5">
            <a:extLst>
              <a:ext uri="{FF2B5EF4-FFF2-40B4-BE49-F238E27FC236}">
                <a16:creationId xmlns:a16="http://schemas.microsoft.com/office/drawing/2014/main" id="{2DCFDF77-A53B-86E4-399A-5822789711D8}"/>
              </a:ext>
            </a:extLst>
          </p:cNvPr>
          <p:cNvPicPr>
            <a:picLocks noChangeAspect="1"/>
          </p:cNvPicPr>
          <p:nvPr/>
        </p:nvPicPr>
        <p:blipFill>
          <a:blip r:embed="rId3"/>
          <a:stretch>
            <a:fillRect/>
          </a:stretch>
        </p:blipFill>
        <p:spPr>
          <a:xfrm>
            <a:off x="837210" y="-263563"/>
            <a:ext cx="6588134" cy="8525820"/>
          </a:xfrm>
          <a:prstGeom prst="rect">
            <a:avLst/>
          </a:prstGeom>
        </p:spPr>
      </p:pic>
      <p:sp>
        <p:nvSpPr>
          <p:cNvPr id="7" name="Callout: Line with Accent Bar 6">
            <a:extLst>
              <a:ext uri="{FF2B5EF4-FFF2-40B4-BE49-F238E27FC236}">
                <a16:creationId xmlns:a16="http://schemas.microsoft.com/office/drawing/2014/main" id="{06459FDE-6C6E-41BF-9718-0462D17A102E}"/>
              </a:ext>
            </a:extLst>
          </p:cNvPr>
          <p:cNvSpPr/>
          <p:nvPr/>
        </p:nvSpPr>
        <p:spPr>
          <a:xfrm>
            <a:off x="4371604" y="979714"/>
            <a:ext cx="3935186" cy="1110343"/>
          </a:xfrm>
          <a:prstGeom prst="accentCallout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Type</a:t>
            </a:r>
          </a:p>
          <a:p>
            <a:pPr marL="285750" indent="-285750">
              <a:buFont typeface="Arial" panose="020B0604020202020204" pitchFamily="34" charset="0"/>
              <a:buChar char="•"/>
            </a:pPr>
            <a:r>
              <a:rPr lang="en-US" dirty="0"/>
              <a:t>Duces Tecum</a:t>
            </a:r>
          </a:p>
          <a:p>
            <a:pPr marL="285750" indent="-285750">
              <a:buFont typeface="Arial" panose="020B0604020202020204" pitchFamily="34" charset="0"/>
              <a:buChar char="•"/>
            </a:pPr>
            <a:r>
              <a:rPr lang="en-US" dirty="0"/>
              <a:t>Appearance and/or records to court</a:t>
            </a:r>
          </a:p>
        </p:txBody>
      </p:sp>
      <p:sp>
        <p:nvSpPr>
          <p:cNvPr id="8" name="Callout: Line with Accent Bar 7">
            <a:extLst>
              <a:ext uri="{FF2B5EF4-FFF2-40B4-BE49-F238E27FC236}">
                <a16:creationId xmlns:a16="http://schemas.microsoft.com/office/drawing/2014/main" id="{43549D0B-7963-8191-B070-1E663DA4775F}"/>
              </a:ext>
            </a:extLst>
          </p:cNvPr>
          <p:cNvSpPr/>
          <p:nvPr/>
        </p:nvSpPr>
        <p:spPr>
          <a:xfrm>
            <a:off x="5998672" y="2522980"/>
            <a:ext cx="2853344" cy="571500"/>
          </a:xfrm>
          <a:prstGeom prst="accentCallout1">
            <a:avLst>
              <a:gd name="adj1" fmla="val 18750"/>
              <a:gd name="adj2" fmla="val -8333"/>
              <a:gd name="adj3" fmla="val 129643"/>
              <a:gd name="adj4" fmla="val -4920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Date, time, place to appear or send records</a:t>
            </a:r>
          </a:p>
        </p:txBody>
      </p:sp>
      <p:sp>
        <p:nvSpPr>
          <p:cNvPr id="11" name="Callout: Line with Accent Bar 10">
            <a:extLst>
              <a:ext uri="{FF2B5EF4-FFF2-40B4-BE49-F238E27FC236}">
                <a16:creationId xmlns:a16="http://schemas.microsoft.com/office/drawing/2014/main" id="{EDDA3BE2-F5CF-A4AE-62EE-AC75EC9ED3BC}"/>
              </a:ext>
            </a:extLst>
          </p:cNvPr>
          <p:cNvSpPr/>
          <p:nvPr/>
        </p:nvSpPr>
        <p:spPr>
          <a:xfrm>
            <a:off x="378079" y="3057633"/>
            <a:ext cx="1026177" cy="1008182"/>
          </a:xfrm>
          <a:prstGeom prst="accentCallout1">
            <a:avLst>
              <a:gd name="adj1" fmla="val 18750"/>
              <a:gd name="adj2" fmla="val -8333"/>
              <a:gd name="adj3" fmla="val 81437"/>
              <a:gd name="adj4" fmla="val 132945"/>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solidFill>
                  <a:srgbClr val="FF0000"/>
                </a:solidFill>
              </a:rPr>
              <a:t>Caution! Notice to Consumer</a:t>
            </a:r>
          </a:p>
        </p:txBody>
      </p:sp>
      <p:sp>
        <p:nvSpPr>
          <p:cNvPr id="12" name="Callout: Line with Accent Bar 11">
            <a:extLst>
              <a:ext uri="{FF2B5EF4-FFF2-40B4-BE49-F238E27FC236}">
                <a16:creationId xmlns:a16="http://schemas.microsoft.com/office/drawing/2014/main" id="{9D68DC42-932C-3F34-C287-C55068FDFC54}"/>
              </a:ext>
            </a:extLst>
          </p:cNvPr>
          <p:cNvSpPr/>
          <p:nvPr/>
        </p:nvSpPr>
        <p:spPr>
          <a:xfrm>
            <a:off x="6825343" y="3763521"/>
            <a:ext cx="2026673" cy="1788193"/>
          </a:xfrm>
          <a:prstGeom prst="accentCallout1">
            <a:avLst>
              <a:gd name="adj1" fmla="val 18750"/>
              <a:gd name="adj2" fmla="val -8333"/>
              <a:gd name="adj3" fmla="val 56799"/>
              <a:gd name="adj4" fmla="val -9956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Instructions</a:t>
            </a:r>
          </a:p>
          <a:p>
            <a:pPr marL="285750" indent="-285750">
              <a:buFont typeface="Arial" panose="020B0604020202020204" pitchFamily="34" charset="0"/>
              <a:buChar char="•"/>
            </a:pPr>
            <a:r>
              <a:rPr lang="en-US" dirty="0"/>
              <a:t>Ordered to appear and take records; or</a:t>
            </a:r>
          </a:p>
          <a:p>
            <a:pPr marL="285750" indent="-285750">
              <a:buFont typeface="Arial" panose="020B0604020202020204" pitchFamily="34" charset="0"/>
              <a:buChar char="•"/>
            </a:pPr>
            <a:r>
              <a:rPr lang="en-US" dirty="0"/>
              <a:t>Mail records to court</a:t>
            </a:r>
          </a:p>
        </p:txBody>
      </p:sp>
      <p:sp>
        <p:nvSpPr>
          <p:cNvPr id="13" name="Callout: Line with Accent Bar 12">
            <a:extLst>
              <a:ext uri="{FF2B5EF4-FFF2-40B4-BE49-F238E27FC236}">
                <a16:creationId xmlns:a16="http://schemas.microsoft.com/office/drawing/2014/main" id="{EA521A61-AD18-88A6-ACBD-2BCD4AF581EF}"/>
              </a:ext>
            </a:extLst>
          </p:cNvPr>
          <p:cNvSpPr/>
          <p:nvPr/>
        </p:nvSpPr>
        <p:spPr>
          <a:xfrm>
            <a:off x="6727372" y="5551714"/>
            <a:ext cx="1910443" cy="739786"/>
          </a:xfrm>
          <a:prstGeom prst="accentCallout1">
            <a:avLst>
              <a:gd name="adj1" fmla="val 18750"/>
              <a:gd name="adj2" fmla="val -8333"/>
              <a:gd name="adj3" fmla="val 52500"/>
              <a:gd name="adj4" fmla="val -597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Contact for questions or arrangements</a:t>
            </a:r>
          </a:p>
        </p:txBody>
      </p:sp>
    </p:spTree>
    <p:extLst>
      <p:ext uri="{BB962C8B-B14F-4D97-AF65-F5344CB8AC3E}">
        <p14:creationId xmlns:p14="http://schemas.microsoft.com/office/powerpoint/2010/main" val="250621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D1183A-E9C4-E548-2918-D49702BBF7D6}"/>
              </a:ext>
            </a:extLst>
          </p:cNvPr>
          <p:cNvSpPr>
            <a:spLocks noGrp="1"/>
          </p:cNvSpPr>
          <p:nvPr>
            <p:ph type="sldNum" sz="quarter" idx="12"/>
          </p:nvPr>
        </p:nvSpPr>
        <p:spPr/>
        <p:txBody>
          <a:bodyPr/>
          <a:lstStyle/>
          <a:p>
            <a:fld id="{401CF334-2D5C-4859-84A6-CA7E6E43FAEB}" type="slidenum">
              <a:rPr lang="en-US" smtClean="0"/>
              <a:t>13</a:t>
            </a:fld>
            <a:endParaRPr lang="en-US" dirty="0"/>
          </a:p>
        </p:txBody>
      </p:sp>
      <p:pic>
        <p:nvPicPr>
          <p:cNvPr id="4" name="Picture 3">
            <a:extLst>
              <a:ext uri="{FF2B5EF4-FFF2-40B4-BE49-F238E27FC236}">
                <a16:creationId xmlns:a16="http://schemas.microsoft.com/office/drawing/2014/main" id="{F94E353B-0A72-90F3-C199-C920F434EBC8}"/>
              </a:ext>
            </a:extLst>
          </p:cNvPr>
          <p:cNvPicPr>
            <a:picLocks noChangeAspect="1"/>
          </p:cNvPicPr>
          <p:nvPr/>
        </p:nvPicPr>
        <p:blipFill>
          <a:blip r:embed="rId3"/>
          <a:stretch>
            <a:fillRect/>
          </a:stretch>
        </p:blipFill>
        <p:spPr>
          <a:xfrm>
            <a:off x="1502228" y="-98013"/>
            <a:ext cx="7766547" cy="9323656"/>
          </a:xfrm>
          <a:prstGeom prst="rect">
            <a:avLst/>
          </a:prstGeom>
        </p:spPr>
      </p:pic>
      <p:sp>
        <p:nvSpPr>
          <p:cNvPr id="5" name="TextBox 4">
            <a:extLst>
              <a:ext uri="{FF2B5EF4-FFF2-40B4-BE49-F238E27FC236}">
                <a16:creationId xmlns:a16="http://schemas.microsoft.com/office/drawing/2014/main" id="{60E6CB40-7EB5-AA80-620E-3C0670FC19BA}"/>
              </a:ext>
            </a:extLst>
          </p:cNvPr>
          <p:cNvSpPr txBox="1"/>
          <p:nvPr/>
        </p:nvSpPr>
        <p:spPr>
          <a:xfrm>
            <a:off x="2416629" y="3244334"/>
            <a:ext cx="4882243" cy="369332"/>
          </a:xfrm>
          <a:prstGeom prst="rect">
            <a:avLst/>
          </a:prstGeom>
          <a:solidFill>
            <a:schemeClr val="bg2">
              <a:lumMod val="90000"/>
            </a:schemeClr>
          </a:solidFill>
        </p:spPr>
        <p:txBody>
          <a:bodyPr wrap="square" rtlCol="0">
            <a:spAutoFit/>
          </a:bodyPr>
          <a:lstStyle/>
          <a:p>
            <a:r>
              <a:rPr lang="en-US" b="1" dirty="0"/>
              <a:t>Description of records; why they are requested</a:t>
            </a:r>
          </a:p>
        </p:txBody>
      </p:sp>
    </p:spTree>
    <p:extLst>
      <p:ext uri="{BB962C8B-B14F-4D97-AF65-F5344CB8AC3E}">
        <p14:creationId xmlns:p14="http://schemas.microsoft.com/office/powerpoint/2010/main" val="82355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AF2033-F027-F295-B401-D58F82C57FA6}"/>
              </a:ext>
            </a:extLst>
          </p:cNvPr>
          <p:cNvSpPr>
            <a:spLocks noGrp="1"/>
          </p:cNvSpPr>
          <p:nvPr>
            <p:ph type="sldNum" sz="quarter" idx="12"/>
          </p:nvPr>
        </p:nvSpPr>
        <p:spPr/>
        <p:txBody>
          <a:bodyPr/>
          <a:lstStyle/>
          <a:p>
            <a:fld id="{401CF334-2D5C-4859-84A6-CA7E6E43FAEB}" type="slidenum">
              <a:rPr lang="en-US" smtClean="0"/>
              <a:t>14</a:t>
            </a:fld>
            <a:endParaRPr lang="en-US" dirty="0"/>
          </a:p>
        </p:txBody>
      </p:sp>
      <p:pic>
        <p:nvPicPr>
          <p:cNvPr id="12" name="Picture 11" descr="A document with text on it">
            <a:extLst>
              <a:ext uri="{FF2B5EF4-FFF2-40B4-BE49-F238E27FC236}">
                <a16:creationId xmlns:a16="http://schemas.microsoft.com/office/drawing/2014/main" id="{5BE9363D-A5AB-8030-E63A-97393A8E0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43" y="0"/>
            <a:ext cx="5633358" cy="6294255"/>
          </a:xfrm>
          <a:prstGeom prst="rect">
            <a:avLst/>
          </a:prstGeom>
        </p:spPr>
      </p:pic>
      <p:sp>
        <p:nvSpPr>
          <p:cNvPr id="13" name="Callout: Line with Accent Bar 12">
            <a:extLst>
              <a:ext uri="{FF2B5EF4-FFF2-40B4-BE49-F238E27FC236}">
                <a16:creationId xmlns:a16="http://schemas.microsoft.com/office/drawing/2014/main" id="{C7F0D6F9-01B5-F038-391A-B0DF40899722}"/>
              </a:ext>
            </a:extLst>
          </p:cNvPr>
          <p:cNvSpPr/>
          <p:nvPr/>
        </p:nvSpPr>
        <p:spPr>
          <a:xfrm>
            <a:off x="3984171" y="1028700"/>
            <a:ext cx="2237015" cy="1004616"/>
          </a:xfrm>
          <a:prstGeom prst="accentCallout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Type</a:t>
            </a:r>
          </a:p>
          <a:p>
            <a:pPr marL="285750" indent="-285750">
              <a:buFont typeface="Arial" panose="020B0604020202020204" pitchFamily="34" charset="0"/>
              <a:buChar char="•"/>
            </a:pPr>
            <a:r>
              <a:rPr lang="en-US" dirty="0"/>
              <a:t>Records only</a:t>
            </a:r>
          </a:p>
          <a:p>
            <a:pPr marL="285750" indent="-285750">
              <a:buFont typeface="Arial" panose="020B0604020202020204" pitchFamily="34" charset="0"/>
              <a:buChar char="•"/>
            </a:pPr>
            <a:r>
              <a:rPr lang="en-US" dirty="0"/>
              <a:t>Deposition</a:t>
            </a:r>
          </a:p>
        </p:txBody>
      </p:sp>
      <p:sp>
        <p:nvSpPr>
          <p:cNvPr id="14" name="Callout: Line with Accent Bar 13">
            <a:extLst>
              <a:ext uri="{FF2B5EF4-FFF2-40B4-BE49-F238E27FC236}">
                <a16:creationId xmlns:a16="http://schemas.microsoft.com/office/drawing/2014/main" id="{528677C0-5991-C69A-4313-E85AD6F8E64E}"/>
              </a:ext>
            </a:extLst>
          </p:cNvPr>
          <p:cNvSpPr/>
          <p:nvPr/>
        </p:nvSpPr>
        <p:spPr>
          <a:xfrm>
            <a:off x="5943601" y="2212522"/>
            <a:ext cx="1845129" cy="604157"/>
          </a:xfrm>
          <a:prstGeom prst="accentCallout1">
            <a:avLst>
              <a:gd name="adj1" fmla="val 18750"/>
              <a:gd name="adj2" fmla="val -8333"/>
              <a:gd name="adj3" fmla="val 115203"/>
              <a:gd name="adj4" fmla="val -6045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Due date; where to send records</a:t>
            </a:r>
          </a:p>
        </p:txBody>
      </p:sp>
      <p:sp>
        <p:nvSpPr>
          <p:cNvPr id="15" name="Callout: Line with Accent Bar 14">
            <a:extLst>
              <a:ext uri="{FF2B5EF4-FFF2-40B4-BE49-F238E27FC236}">
                <a16:creationId xmlns:a16="http://schemas.microsoft.com/office/drawing/2014/main" id="{849E072A-AA5E-6487-1F0F-69FE8B71A53C}"/>
              </a:ext>
            </a:extLst>
          </p:cNvPr>
          <p:cNvSpPr/>
          <p:nvPr/>
        </p:nvSpPr>
        <p:spPr>
          <a:xfrm>
            <a:off x="5682342" y="3286124"/>
            <a:ext cx="3151415" cy="1004616"/>
          </a:xfrm>
          <a:prstGeom prst="accentCallout1">
            <a:avLst>
              <a:gd name="adj1" fmla="val 18750"/>
              <a:gd name="adj2" fmla="val -8333"/>
              <a:gd name="adj3" fmla="val 71867"/>
              <a:gd name="adj4" fmla="val -6372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Instructions</a:t>
            </a:r>
          </a:p>
          <a:p>
            <a:pPr marL="285750" indent="-285750">
              <a:buFont typeface="Arial" panose="020B0604020202020204" pitchFamily="34" charset="0"/>
              <a:buChar char="•"/>
            </a:pPr>
            <a:r>
              <a:rPr lang="en-US" dirty="0"/>
              <a:t>Seal and mail; or</a:t>
            </a:r>
          </a:p>
          <a:p>
            <a:pPr marL="285750" indent="-285750">
              <a:buFont typeface="Arial" panose="020B0604020202020204" pitchFamily="34" charset="0"/>
              <a:buChar char="•"/>
            </a:pPr>
            <a:r>
              <a:rPr lang="en-US" dirty="0"/>
              <a:t>Copy for pick up; or</a:t>
            </a:r>
          </a:p>
          <a:p>
            <a:pPr marL="285750" indent="-285750">
              <a:buFont typeface="Arial" panose="020B0604020202020204" pitchFamily="34" charset="0"/>
              <a:buChar char="•"/>
            </a:pPr>
            <a:r>
              <a:rPr lang="en-US" dirty="0"/>
              <a:t>Allow inspection and copy</a:t>
            </a:r>
          </a:p>
        </p:txBody>
      </p:sp>
      <p:sp>
        <p:nvSpPr>
          <p:cNvPr id="16" name="Callout: Line with Accent Bar 15">
            <a:extLst>
              <a:ext uri="{FF2B5EF4-FFF2-40B4-BE49-F238E27FC236}">
                <a16:creationId xmlns:a16="http://schemas.microsoft.com/office/drawing/2014/main" id="{E6715116-4B1B-512B-2B85-DF7A76E49068}"/>
              </a:ext>
            </a:extLst>
          </p:cNvPr>
          <p:cNvSpPr/>
          <p:nvPr/>
        </p:nvSpPr>
        <p:spPr>
          <a:xfrm>
            <a:off x="5682342" y="4760185"/>
            <a:ext cx="2106388" cy="595586"/>
          </a:xfrm>
          <a:prstGeom prst="accentCallout1">
            <a:avLst>
              <a:gd name="adj1" fmla="val 18750"/>
              <a:gd name="adj2" fmla="val -8333"/>
              <a:gd name="adj3" fmla="val 112500"/>
              <a:gd name="adj4" fmla="val -10655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Description of records</a:t>
            </a:r>
          </a:p>
        </p:txBody>
      </p:sp>
      <p:sp>
        <p:nvSpPr>
          <p:cNvPr id="18" name="Callout: Line with Accent Bar 17">
            <a:extLst>
              <a:ext uri="{FF2B5EF4-FFF2-40B4-BE49-F238E27FC236}">
                <a16:creationId xmlns:a16="http://schemas.microsoft.com/office/drawing/2014/main" id="{02652B73-FD71-71E6-8D49-A27F7E0EE492}"/>
              </a:ext>
            </a:extLst>
          </p:cNvPr>
          <p:cNvSpPr/>
          <p:nvPr/>
        </p:nvSpPr>
        <p:spPr>
          <a:xfrm>
            <a:off x="3135085" y="5780313"/>
            <a:ext cx="1649185" cy="513941"/>
          </a:xfrm>
          <a:prstGeom prst="accentCallout1">
            <a:avLst>
              <a:gd name="adj1" fmla="val 18750"/>
              <a:gd name="adj2" fmla="val -8333"/>
              <a:gd name="adj3" fmla="val -8231"/>
              <a:gd name="adj4" fmla="val -5120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Caution! Notice to Consumer</a:t>
            </a:r>
          </a:p>
        </p:txBody>
      </p:sp>
      <p:sp>
        <p:nvSpPr>
          <p:cNvPr id="19" name="Callout: Line with Accent Bar 18">
            <a:extLst>
              <a:ext uri="{FF2B5EF4-FFF2-40B4-BE49-F238E27FC236}">
                <a16:creationId xmlns:a16="http://schemas.microsoft.com/office/drawing/2014/main" id="{BA3068E5-D6DD-86BB-8226-0653EFA0077F}"/>
              </a:ext>
            </a:extLst>
          </p:cNvPr>
          <p:cNvSpPr/>
          <p:nvPr/>
        </p:nvSpPr>
        <p:spPr>
          <a:xfrm>
            <a:off x="1502229" y="2816679"/>
            <a:ext cx="1649185" cy="612321"/>
          </a:xfrm>
          <a:prstGeom prst="accentCallout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Caution! Notice to Consumer</a:t>
            </a:r>
          </a:p>
        </p:txBody>
      </p:sp>
    </p:spTree>
    <p:extLst>
      <p:ext uri="{BB962C8B-B14F-4D97-AF65-F5344CB8AC3E}">
        <p14:creationId xmlns:p14="http://schemas.microsoft.com/office/powerpoint/2010/main" val="406942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2E5E99-9496-F28E-6028-6CABD282F335}"/>
              </a:ext>
            </a:extLst>
          </p:cNvPr>
          <p:cNvSpPr>
            <a:spLocks noGrp="1"/>
          </p:cNvSpPr>
          <p:nvPr>
            <p:ph type="sldNum" sz="quarter" idx="12"/>
          </p:nvPr>
        </p:nvSpPr>
        <p:spPr/>
        <p:txBody>
          <a:bodyPr/>
          <a:lstStyle/>
          <a:p>
            <a:fld id="{401CF334-2D5C-4859-84A6-CA7E6E43FAEB}" type="slidenum">
              <a:rPr lang="en-US" smtClean="0"/>
              <a:t>15</a:t>
            </a:fld>
            <a:endParaRPr lang="en-US" dirty="0"/>
          </a:p>
        </p:txBody>
      </p:sp>
      <p:pic>
        <p:nvPicPr>
          <p:cNvPr id="4" name="Picture 3" descr="A close-up of a form&#10;&#10;Description automatically generated">
            <a:extLst>
              <a:ext uri="{FF2B5EF4-FFF2-40B4-BE49-F238E27FC236}">
                <a16:creationId xmlns:a16="http://schemas.microsoft.com/office/drawing/2014/main" id="{2C65B4DF-84BC-64F2-5D7B-672FA60F1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71" y="-55210"/>
            <a:ext cx="7510919" cy="6514996"/>
          </a:xfrm>
          <a:prstGeom prst="rect">
            <a:avLst/>
          </a:prstGeom>
        </p:spPr>
      </p:pic>
      <p:sp>
        <p:nvSpPr>
          <p:cNvPr id="5" name="Callout: Line with Accent Bar 4">
            <a:extLst>
              <a:ext uri="{FF2B5EF4-FFF2-40B4-BE49-F238E27FC236}">
                <a16:creationId xmlns:a16="http://schemas.microsoft.com/office/drawing/2014/main" id="{31671A50-001A-D0E0-E74E-0EE10BB4EEEB}"/>
              </a:ext>
            </a:extLst>
          </p:cNvPr>
          <p:cNvSpPr/>
          <p:nvPr/>
        </p:nvSpPr>
        <p:spPr>
          <a:xfrm>
            <a:off x="3951514" y="1616529"/>
            <a:ext cx="2367643" cy="881742"/>
          </a:xfrm>
          <a:prstGeom prst="accentCallout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Type</a:t>
            </a:r>
          </a:p>
          <a:p>
            <a:pPr marL="285750" indent="-285750">
              <a:buFont typeface="Arial" panose="020B0604020202020204" pitchFamily="34" charset="0"/>
              <a:buChar char="•"/>
            </a:pPr>
            <a:r>
              <a:rPr lang="en-US" dirty="0"/>
              <a:t>Deposition</a:t>
            </a:r>
          </a:p>
          <a:p>
            <a:pPr marL="285750" indent="-285750">
              <a:buFont typeface="Arial" panose="020B0604020202020204" pitchFamily="34" charset="0"/>
              <a:buChar char="•"/>
            </a:pPr>
            <a:r>
              <a:rPr lang="en-US" dirty="0"/>
              <a:t>Appearance</a:t>
            </a:r>
          </a:p>
        </p:txBody>
      </p:sp>
      <p:sp>
        <p:nvSpPr>
          <p:cNvPr id="6" name="Callout: Line with Accent Bar 5">
            <a:extLst>
              <a:ext uri="{FF2B5EF4-FFF2-40B4-BE49-F238E27FC236}">
                <a16:creationId xmlns:a16="http://schemas.microsoft.com/office/drawing/2014/main" id="{A64B4119-204B-6DD7-5DB8-DB2CE571BA1E}"/>
              </a:ext>
            </a:extLst>
          </p:cNvPr>
          <p:cNvSpPr/>
          <p:nvPr/>
        </p:nvSpPr>
        <p:spPr>
          <a:xfrm>
            <a:off x="5127171" y="3200400"/>
            <a:ext cx="2008415" cy="751114"/>
          </a:xfrm>
          <a:prstGeom prst="accentCallout1">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Date, time and place to appear</a:t>
            </a:r>
          </a:p>
        </p:txBody>
      </p:sp>
      <p:sp>
        <p:nvSpPr>
          <p:cNvPr id="7" name="Callout: Line with Accent Bar 6">
            <a:extLst>
              <a:ext uri="{FF2B5EF4-FFF2-40B4-BE49-F238E27FC236}">
                <a16:creationId xmlns:a16="http://schemas.microsoft.com/office/drawing/2014/main" id="{A9053406-1E27-2BC4-246A-E576D690C293}"/>
              </a:ext>
            </a:extLst>
          </p:cNvPr>
          <p:cNvSpPr/>
          <p:nvPr/>
        </p:nvSpPr>
        <p:spPr>
          <a:xfrm>
            <a:off x="6123214" y="4506686"/>
            <a:ext cx="2743200" cy="1953100"/>
          </a:xfrm>
          <a:prstGeom prst="accentCallout1">
            <a:avLst>
              <a:gd name="adj1" fmla="val 18750"/>
              <a:gd name="adj2" fmla="val -8333"/>
              <a:gd name="adj3" fmla="val 49205"/>
              <a:gd name="adj4" fmla="val -13347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Instructions</a:t>
            </a:r>
          </a:p>
          <a:p>
            <a:pPr marL="285750" indent="-285750">
              <a:buFont typeface="Arial" panose="020B0604020202020204" pitchFamily="34" charset="0"/>
              <a:buChar char="•"/>
            </a:pPr>
            <a:r>
              <a:rPr lang="en-US" dirty="0"/>
              <a:t>Who must testify</a:t>
            </a:r>
          </a:p>
          <a:p>
            <a:pPr marL="285750" indent="-285750">
              <a:buFont typeface="Arial" panose="020B0604020202020204" pitchFamily="34" charset="0"/>
              <a:buChar char="•"/>
            </a:pPr>
            <a:r>
              <a:rPr lang="en-US" dirty="0"/>
              <a:t>Description if audio/video used</a:t>
            </a:r>
          </a:p>
          <a:p>
            <a:pPr marL="285750" indent="-285750">
              <a:buFont typeface="Arial" panose="020B0604020202020204" pitchFamily="34" charset="0"/>
              <a:buChar char="•"/>
            </a:pPr>
            <a:r>
              <a:rPr lang="en-US" dirty="0"/>
              <a:t>What will be asked</a:t>
            </a:r>
          </a:p>
          <a:p>
            <a:pPr marL="285750" indent="-285750">
              <a:buFont typeface="Arial" panose="020B0604020202020204" pitchFamily="34" charset="0"/>
              <a:buChar char="•"/>
            </a:pPr>
            <a:r>
              <a:rPr lang="en-US" dirty="0"/>
              <a:t>How to change testimony after review</a:t>
            </a:r>
          </a:p>
        </p:txBody>
      </p:sp>
    </p:spTree>
    <p:extLst>
      <p:ext uri="{BB962C8B-B14F-4D97-AF65-F5344CB8AC3E}">
        <p14:creationId xmlns:p14="http://schemas.microsoft.com/office/powerpoint/2010/main" val="164220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2519F7-3854-98E6-B4CE-CEE11BB9CA2E}"/>
              </a:ext>
            </a:extLst>
          </p:cNvPr>
          <p:cNvSpPr>
            <a:spLocks noGrp="1"/>
          </p:cNvSpPr>
          <p:nvPr>
            <p:ph type="sldNum" sz="quarter" idx="12"/>
          </p:nvPr>
        </p:nvSpPr>
        <p:spPr/>
        <p:txBody>
          <a:bodyPr/>
          <a:lstStyle/>
          <a:p>
            <a:fld id="{401CF334-2D5C-4859-84A6-CA7E6E43FAEB}" type="slidenum">
              <a:rPr lang="en-US" smtClean="0"/>
              <a:t>16</a:t>
            </a:fld>
            <a:endParaRPr lang="en-US" dirty="0"/>
          </a:p>
        </p:txBody>
      </p:sp>
      <p:pic>
        <p:nvPicPr>
          <p:cNvPr id="6" name="Picture 5" descr="A form with text on it&#10;&#10;Description automatically generated">
            <a:extLst>
              <a:ext uri="{FF2B5EF4-FFF2-40B4-BE49-F238E27FC236}">
                <a16:creationId xmlns:a16="http://schemas.microsoft.com/office/drawing/2014/main" id="{D9D85034-7B8D-84B7-B801-0B5CC5897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8" y="0"/>
            <a:ext cx="5617029" cy="6313353"/>
          </a:xfrm>
          <a:prstGeom prst="rect">
            <a:avLst/>
          </a:prstGeom>
        </p:spPr>
      </p:pic>
      <p:sp>
        <p:nvSpPr>
          <p:cNvPr id="7" name="Callout: Line with Accent Bar 6">
            <a:extLst>
              <a:ext uri="{FF2B5EF4-FFF2-40B4-BE49-F238E27FC236}">
                <a16:creationId xmlns:a16="http://schemas.microsoft.com/office/drawing/2014/main" id="{F996E971-B9A9-12CD-9962-C50D9B7656E6}"/>
              </a:ext>
            </a:extLst>
          </p:cNvPr>
          <p:cNvSpPr/>
          <p:nvPr/>
        </p:nvSpPr>
        <p:spPr>
          <a:xfrm>
            <a:off x="4914898" y="783772"/>
            <a:ext cx="2269674" cy="1143000"/>
          </a:xfrm>
          <a:prstGeom prst="accentCallout1">
            <a:avLst>
              <a:gd name="adj1" fmla="val 18750"/>
              <a:gd name="adj2" fmla="val -8333"/>
              <a:gd name="adj3" fmla="val 116786"/>
              <a:gd name="adj4" fmla="val -11387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Type</a:t>
            </a:r>
          </a:p>
          <a:p>
            <a:pPr marL="285750" indent="-285750">
              <a:buFont typeface="Arial" panose="020B0604020202020204" pitchFamily="34" charset="0"/>
              <a:buChar char="•"/>
            </a:pPr>
            <a:r>
              <a:rPr lang="en-US" dirty="0"/>
              <a:t>Deposition</a:t>
            </a:r>
          </a:p>
          <a:p>
            <a:pPr marL="285750" indent="-285750">
              <a:buFont typeface="Arial" panose="020B0604020202020204" pitchFamily="34" charset="0"/>
              <a:buChar char="•"/>
            </a:pPr>
            <a:r>
              <a:rPr lang="en-US" dirty="0"/>
              <a:t>Appearance and documents</a:t>
            </a:r>
          </a:p>
        </p:txBody>
      </p:sp>
      <p:sp>
        <p:nvSpPr>
          <p:cNvPr id="8" name="Callout: Line with Accent Bar 7">
            <a:extLst>
              <a:ext uri="{FF2B5EF4-FFF2-40B4-BE49-F238E27FC236}">
                <a16:creationId xmlns:a16="http://schemas.microsoft.com/office/drawing/2014/main" id="{F43723E1-66B5-113F-0494-4ACF0825F478}"/>
              </a:ext>
            </a:extLst>
          </p:cNvPr>
          <p:cNvSpPr/>
          <p:nvPr/>
        </p:nvSpPr>
        <p:spPr>
          <a:xfrm>
            <a:off x="5502728" y="2465614"/>
            <a:ext cx="2269674" cy="522515"/>
          </a:xfrm>
          <a:prstGeom prst="accentCallout1">
            <a:avLst>
              <a:gd name="adj1" fmla="val 18750"/>
              <a:gd name="adj2" fmla="val -8333"/>
              <a:gd name="adj3" fmla="val 106250"/>
              <a:gd name="adj4" fmla="val -86534"/>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Date, time and place to appear</a:t>
            </a:r>
          </a:p>
        </p:txBody>
      </p:sp>
      <p:sp>
        <p:nvSpPr>
          <p:cNvPr id="9" name="Callout: Line with Accent Bar 8">
            <a:extLst>
              <a:ext uri="{FF2B5EF4-FFF2-40B4-BE49-F238E27FC236}">
                <a16:creationId xmlns:a16="http://schemas.microsoft.com/office/drawing/2014/main" id="{F2D4BE6D-5A46-E36F-A0BC-F9AABDE3A213}"/>
              </a:ext>
            </a:extLst>
          </p:cNvPr>
          <p:cNvSpPr/>
          <p:nvPr/>
        </p:nvSpPr>
        <p:spPr>
          <a:xfrm>
            <a:off x="5502727" y="3233056"/>
            <a:ext cx="3200401" cy="1698173"/>
          </a:xfrm>
          <a:prstGeom prst="accentCallout1">
            <a:avLst>
              <a:gd name="adj1" fmla="val 18750"/>
              <a:gd name="adj2" fmla="val -8333"/>
              <a:gd name="adj3" fmla="val 54106"/>
              <a:gd name="adj4" fmla="val -7568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Instructions</a:t>
            </a:r>
            <a:endParaRPr lang="en-US" dirty="0"/>
          </a:p>
          <a:p>
            <a:pPr marL="285750" indent="-285750">
              <a:buFont typeface="Arial" panose="020B0604020202020204" pitchFamily="34" charset="0"/>
              <a:buChar char="•"/>
            </a:pPr>
            <a:r>
              <a:rPr lang="en-US" dirty="0"/>
              <a:t>Who must testify</a:t>
            </a:r>
          </a:p>
          <a:p>
            <a:pPr marL="285750" indent="-285750">
              <a:buFont typeface="Arial" panose="020B0604020202020204" pitchFamily="34" charset="0"/>
              <a:buChar char="•"/>
            </a:pPr>
            <a:r>
              <a:rPr lang="en-US" dirty="0"/>
              <a:t>Audio/video recorded</a:t>
            </a:r>
          </a:p>
          <a:p>
            <a:pPr marL="285750" indent="-285750">
              <a:buFont typeface="Arial" panose="020B0604020202020204" pitchFamily="34" charset="0"/>
              <a:buChar char="•"/>
            </a:pPr>
            <a:r>
              <a:rPr lang="en-US" dirty="0"/>
              <a:t>What will be asked</a:t>
            </a:r>
          </a:p>
          <a:p>
            <a:pPr marL="285750" indent="-285750">
              <a:buFont typeface="Arial" panose="020B0604020202020204" pitchFamily="34" charset="0"/>
              <a:buChar char="•"/>
            </a:pPr>
            <a:r>
              <a:rPr lang="en-US" dirty="0"/>
              <a:t>How to change testimony after review</a:t>
            </a:r>
          </a:p>
        </p:txBody>
      </p:sp>
      <p:sp>
        <p:nvSpPr>
          <p:cNvPr id="10" name="Callout: Line with Accent Bar 9">
            <a:extLst>
              <a:ext uri="{FF2B5EF4-FFF2-40B4-BE49-F238E27FC236}">
                <a16:creationId xmlns:a16="http://schemas.microsoft.com/office/drawing/2014/main" id="{4FAFF3D3-137A-CD2E-6A00-A38681A3DAC1}"/>
              </a:ext>
            </a:extLst>
          </p:cNvPr>
          <p:cNvSpPr/>
          <p:nvPr/>
        </p:nvSpPr>
        <p:spPr>
          <a:xfrm>
            <a:off x="6486746" y="5176157"/>
            <a:ext cx="1595897" cy="898071"/>
          </a:xfrm>
          <a:prstGeom prst="accentCallout1">
            <a:avLst>
              <a:gd name="adj1" fmla="val 18750"/>
              <a:gd name="adj2" fmla="val -8333"/>
              <a:gd name="adj3" fmla="val -67500"/>
              <a:gd name="adj4" fmla="val -22045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Description of records</a:t>
            </a:r>
          </a:p>
        </p:txBody>
      </p:sp>
      <p:sp>
        <p:nvSpPr>
          <p:cNvPr id="11" name="Callout: Line with Accent Bar 10">
            <a:extLst>
              <a:ext uri="{FF2B5EF4-FFF2-40B4-BE49-F238E27FC236}">
                <a16:creationId xmlns:a16="http://schemas.microsoft.com/office/drawing/2014/main" id="{798A7148-4FA7-0C09-6C0E-C4C53FF002CC}"/>
              </a:ext>
            </a:extLst>
          </p:cNvPr>
          <p:cNvSpPr/>
          <p:nvPr/>
        </p:nvSpPr>
        <p:spPr>
          <a:xfrm>
            <a:off x="2106386" y="4653643"/>
            <a:ext cx="2057396" cy="522513"/>
          </a:xfrm>
          <a:prstGeom prst="accentCallout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Caution! Notice to Consumer</a:t>
            </a:r>
          </a:p>
        </p:txBody>
      </p:sp>
    </p:spTree>
    <p:extLst>
      <p:ext uri="{BB962C8B-B14F-4D97-AF65-F5344CB8AC3E}">
        <p14:creationId xmlns:p14="http://schemas.microsoft.com/office/powerpoint/2010/main" val="142711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F0068-B299-2D00-B3E5-33984D5C2106}"/>
              </a:ext>
            </a:extLst>
          </p:cNvPr>
          <p:cNvSpPr>
            <a:spLocks noGrp="1"/>
          </p:cNvSpPr>
          <p:nvPr>
            <p:ph type="sldNum" sz="quarter" idx="12"/>
          </p:nvPr>
        </p:nvSpPr>
        <p:spPr/>
        <p:txBody>
          <a:bodyPr/>
          <a:lstStyle/>
          <a:p>
            <a:fld id="{401CF334-2D5C-4859-84A6-CA7E6E43FAEB}" type="slidenum">
              <a:rPr lang="en-US" smtClean="0"/>
              <a:t>17</a:t>
            </a:fld>
            <a:endParaRPr lang="en-US" dirty="0"/>
          </a:p>
        </p:txBody>
      </p:sp>
      <p:pic>
        <p:nvPicPr>
          <p:cNvPr id="4" name="Picture 3" descr="A close-up of a form&#10;&#10;Description automatically generated">
            <a:extLst>
              <a:ext uri="{FF2B5EF4-FFF2-40B4-BE49-F238E27FC236}">
                <a16:creationId xmlns:a16="http://schemas.microsoft.com/office/drawing/2014/main" id="{05473F6F-6F3C-AB2A-CA62-0A16CA269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57" y="-62894"/>
            <a:ext cx="5666013" cy="6324496"/>
          </a:xfrm>
          <a:prstGeom prst="rect">
            <a:avLst/>
          </a:prstGeom>
        </p:spPr>
      </p:pic>
      <p:sp>
        <p:nvSpPr>
          <p:cNvPr id="5" name="Callout: Line with Accent Bar 4">
            <a:extLst>
              <a:ext uri="{FF2B5EF4-FFF2-40B4-BE49-F238E27FC236}">
                <a16:creationId xmlns:a16="http://schemas.microsoft.com/office/drawing/2014/main" id="{C995BEB2-1711-FDDA-F213-92607D280C27}"/>
              </a:ext>
            </a:extLst>
          </p:cNvPr>
          <p:cNvSpPr/>
          <p:nvPr/>
        </p:nvSpPr>
        <p:spPr>
          <a:xfrm>
            <a:off x="5812970" y="1332411"/>
            <a:ext cx="1612374" cy="822960"/>
          </a:xfrm>
          <a:prstGeom prst="accentCallout1">
            <a:avLst>
              <a:gd name="adj1" fmla="val 18750"/>
              <a:gd name="adj2" fmla="val -8333"/>
              <a:gd name="adj3" fmla="val 117262"/>
              <a:gd name="adj4" fmla="val -17282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Notice to Consumer</a:t>
            </a:r>
          </a:p>
        </p:txBody>
      </p:sp>
      <p:sp>
        <p:nvSpPr>
          <p:cNvPr id="6" name="Callout: Line with Accent Bar 5">
            <a:extLst>
              <a:ext uri="{FF2B5EF4-FFF2-40B4-BE49-F238E27FC236}">
                <a16:creationId xmlns:a16="http://schemas.microsoft.com/office/drawing/2014/main" id="{E4AE40A3-FB28-3CB6-7718-583AABF8CE61}"/>
              </a:ext>
            </a:extLst>
          </p:cNvPr>
          <p:cNvSpPr/>
          <p:nvPr/>
        </p:nvSpPr>
        <p:spPr>
          <a:xfrm>
            <a:off x="5538651" y="2873829"/>
            <a:ext cx="3108960" cy="1358537"/>
          </a:xfrm>
          <a:prstGeom prst="accentCallout1">
            <a:avLst>
              <a:gd name="adj1" fmla="val 18750"/>
              <a:gd name="adj2" fmla="val -8333"/>
              <a:gd name="adj3" fmla="val 41346"/>
              <a:gd name="adj4" fmla="val -9085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Time to Object</a:t>
            </a:r>
          </a:p>
          <a:p>
            <a:pPr marL="285750" indent="-285750">
              <a:buFont typeface="Arial" panose="020B0604020202020204" pitchFamily="34" charset="0"/>
              <a:buChar char="•"/>
            </a:pPr>
            <a:r>
              <a:rPr lang="en-US" dirty="0"/>
              <a:t>Party: 5 days before date for production</a:t>
            </a:r>
          </a:p>
          <a:p>
            <a:pPr marL="285750" indent="-285750">
              <a:buFont typeface="Arial" panose="020B0604020202020204" pitchFamily="34" charset="0"/>
              <a:buChar char="•"/>
            </a:pPr>
            <a:r>
              <a:rPr lang="en-US" dirty="0"/>
              <a:t>Non-Party: Before date in #1</a:t>
            </a:r>
          </a:p>
        </p:txBody>
      </p:sp>
    </p:spTree>
    <p:extLst>
      <p:ext uri="{BB962C8B-B14F-4D97-AF65-F5344CB8AC3E}">
        <p14:creationId xmlns:p14="http://schemas.microsoft.com/office/powerpoint/2010/main" val="141401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880EE8-0A15-59F5-19D7-542C934384CE}"/>
              </a:ext>
            </a:extLst>
          </p:cNvPr>
          <p:cNvSpPr>
            <a:spLocks noGrp="1"/>
          </p:cNvSpPr>
          <p:nvPr>
            <p:ph type="sldNum" sz="quarter" idx="12"/>
          </p:nvPr>
        </p:nvSpPr>
        <p:spPr/>
        <p:txBody>
          <a:bodyPr/>
          <a:lstStyle/>
          <a:p>
            <a:fld id="{401CF334-2D5C-4859-84A6-CA7E6E43FAEB}" type="slidenum">
              <a:rPr lang="en-US" smtClean="0"/>
              <a:t>18</a:t>
            </a:fld>
            <a:endParaRPr lang="en-US" dirty="0"/>
          </a:p>
        </p:txBody>
      </p:sp>
      <p:pic>
        <p:nvPicPr>
          <p:cNvPr id="6" name="Picture 5" descr="A document with text and images&#10;&#10;Description automatically generated with medium confidence">
            <a:extLst>
              <a:ext uri="{FF2B5EF4-FFF2-40B4-BE49-F238E27FC236}">
                <a16:creationId xmlns:a16="http://schemas.microsoft.com/office/drawing/2014/main" id="{9E8113CF-E455-35EF-0B84-E7A12DE05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274" y="95725"/>
            <a:ext cx="4541223" cy="5444584"/>
          </a:xfrm>
          <a:prstGeom prst="rect">
            <a:avLst/>
          </a:prstGeom>
        </p:spPr>
      </p:pic>
      <p:sp>
        <p:nvSpPr>
          <p:cNvPr id="7" name="Callout: Line with Accent Bar 6">
            <a:extLst>
              <a:ext uri="{FF2B5EF4-FFF2-40B4-BE49-F238E27FC236}">
                <a16:creationId xmlns:a16="http://schemas.microsoft.com/office/drawing/2014/main" id="{070B2427-E9CF-E80A-9F63-9AE7ED1F2957}"/>
              </a:ext>
            </a:extLst>
          </p:cNvPr>
          <p:cNvSpPr/>
          <p:nvPr/>
        </p:nvSpPr>
        <p:spPr>
          <a:xfrm>
            <a:off x="5722793" y="744582"/>
            <a:ext cx="2194560" cy="1005840"/>
          </a:xfrm>
          <a:prstGeom prst="accentCallout1">
            <a:avLst>
              <a:gd name="adj1" fmla="val 18750"/>
              <a:gd name="adj2" fmla="val -8333"/>
              <a:gd name="adj3" fmla="val -5682"/>
              <a:gd name="adj4" fmla="val -8714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Proof of Service</a:t>
            </a:r>
          </a:p>
        </p:txBody>
      </p:sp>
    </p:spTree>
    <p:extLst>
      <p:ext uri="{BB962C8B-B14F-4D97-AF65-F5344CB8AC3E}">
        <p14:creationId xmlns:p14="http://schemas.microsoft.com/office/powerpoint/2010/main" val="153156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4BD81F-BE61-2603-459C-E6FC5967DAF3}"/>
              </a:ext>
            </a:extLst>
          </p:cNvPr>
          <p:cNvSpPr>
            <a:spLocks noGrp="1"/>
          </p:cNvSpPr>
          <p:nvPr>
            <p:ph type="sldNum" sz="quarter" idx="12"/>
          </p:nvPr>
        </p:nvSpPr>
        <p:spPr/>
        <p:txBody>
          <a:bodyPr/>
          <a:lstStyle/>
          <a:p>
            <a:fld id="{401CF334-2D5C-4859-84A6-CA7E6E43FAEB}" type="slidenum">
              <a:rPr lang="en-US" smtClean="0"/>
              <a:t>19</a:t>
            </a:fld>
            <a:endParaRPr lang="en-US" dirty="0"/>
          </a:p>
        </p:txBody>
      </p:sp>
      <p:pic>
        <p:nvPicPr>
          <p:cNvPr id="4" name="Picture 3" descr="A court document with text and a box&#10;&#10;Description automatically generated with medium confidence">
            <a:extLst>
              <a:ext uri="{FF2B5EF4-FFF2-40B4-BE49-F238E27FC236}">
                <a16:creationId xmlns:a16="http://schemas.microsoft.com/office/drawing/2014/main" id="{3DEA6230-3E45-A060-A37F-EF52F0E78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75" y="0"/>
            <a:ext cx="4806160" cy="5600878"/>
          </a:xfrm>
          <a:prstGeom prst="rect">
            <a:avLst/>
          </a:prstGeom>
        </p:spPr>
      </p:pic>
      <p:sp>
        <p:nvSpPr>
          <p:cNvPr id="5" name="Callout: Line with Accent Bar 4">
            <a:extLst>
              <a:ext uri="{FF2B5EF4-FFF2-40B4-BE49-F238E27FC236}">
                <a16:creationId xmlns:a16="http://schemas.microsoft.com/office/drawing/2014/main" id="{8DBA0EDF-D627-B61F-0DA2-404316EF1D49}"/>
              </a:ext>
            </a:extLst>
          </p:cNvPr>
          <p:cNvSpPr/>
          <p:nvPr/>
        </p:nvSpPr>
        <p:spPr>
          <a:xfrm>
            <a:off x="5067904" y="476158"/>
            <a:ext cx="2260359" cy="1084218"/>
          </a:xfrm>
          <a:prstGeom prst="accentCallout1">
            <a:avLst>
              <a:gd name="adj1" fmla="val 18750"/>
              <a:gd name="adj2" fmla="val -8333"/>
              <a:gd name="adj3" fmla="val 114633"/>
              <a:gd name="adj4" fmla="val -12117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Type</a:t>
            </a:r>
            <a:endParaRPr lang="en-US" dirty="0"/>
          </a:p>
          <a:p>
            <a:pPr marL="285750" indent="-285750">
              <a:buFont typeface="Arial" panose="020B0604020202020204" pitchFamily="34" charset="0"/>
              <a:buChar char="•"/>
            </a:pPr>
            <a:r>
              <a:rPr lang="en-US" dirty="0"/>
              <a:t>Criminal</a:t>
            </a:r>
          </a:p>
          <a:p>
            <a:pPr marL="285750" indent="-285750">
              <a:buFont typeface="Arial" panose="020B0604020202020204" pitchFamily="34" charset="0"/>
              <a:buChar char="•"/>
            </a:pPr>
            <a:r>
              <a:rPr lang="en-US" dirty="0"/>
              <a:t>Appearance or</a:t>
            </a:r>
          </a:p>
          <a:p>
            <a:pPr marL="285750" indent="-285750">
              <a:buFont typeface="Arial" panose="020B0604020202020204" pitchFamily="34" charset="0"/>
              <a:buChar char="•"/>
            </a:pPr>
            <a:r>
              <a:rPr lang="en-US" dirty="0"/>
              <a:t>Produce records</a:t>
            </a:r>
          </a:p>
        </p:txBody>
      </p:sp>
      <p:sp>
        <p:nvSpPr>
          <p:cNvPr id="6" name="Callout: Line with Accent Bar 5">
            <a:extLst>
              <a:ext uri="{FF2B5EF4-FFF2-40B4-BE49-F238E27FC236}">
                <a16:creationId xmlns:a16="http://schemas.microsoft.com/office/drawing/2014/main" id="{94E3EE59-2523-49F6-F29A-97DA9E7587A9}"/>
              </a:ext>
            </a:extLst>
          </p:cNvPr>
          <p:cNvSpPr/>
          <p:nvPr/>
        </p:nvSpPr>
        <p:spPr>
          <a:xfrm>
            <a:off x="4441371" y="2364377"/>
            <a:ext cx="1685109" cy="613954"/>
          </a:xfrm>
          <a:prstGeom prst="accentCallout1">
            <a:avLst>
              <a:gd name="adj1" fmla="val 18750"/>
              <a:gd name="adj2" fmla="val -8333"/>
              <a:gd name="adj3" fmla="val 126557"/>
              <a:gd name="adj4" fmla="val -9331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Description of records</a:t>
            </a:r>
          </a:p>
        </p:txBody>
      </p:sp>
      <p:sp>
        <p:nvSpPr>
          <p:cNvPr id="7" name="Callout: Line with Accent Bar 6">
            <a:extLst>
              <a:ext uri="{FF2B5EF4-FFF2-40B4-BE49-F238E27FC236}">
                <a16:creationId xmlns:a16="http://schemas.microsoft.com/office/drawing/2014/main" id="{9BEF3542-1024-CCD7-4840-1386353EDA2B}"/>
              </a:ext>
            </a:extLst>
          </p:cNvPr>
          <p:cNvSpPr/>
          <p:nvPr/>
        </p:nvSpPr>
        <p:spPr>
          <a:xfrm>
            <a:off x="5564777" y="3257639"/>
            <a:ext cx="2260359" cy="862148"/>
          </a:xfrm>
          <a:prstGeom prst="accentCallout1">
            <a:avLst>
              <a:gd name="adj1" fmla="val 18750"/>
              <a:gd name="adj2" fmla="val -8333"/>
              <a:gd name="adj3" fmla="val 117045"/>
              <a:gd name="adj4" fmla="val -130221"/>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Date, time and place to appear or send records</a:t>
            </a:r>
          </a:p>
        </p:txBody>
      </p:sp>
      <p:sp>
        <p:nvSpPr>
          <p:cNvPr id="8" name="Callout: Line with Accent Bar 7">
            <a:extLst>
              <a:ext uri="{FF2B5EF4-FFF2-40B4-BE49-F238E27FC236}">
                <a16:creationId xmlns:a16="http://schemas.microsoft.com/office/drawing/2014/main" id="{D35E2AD1-7B89-4C7A-1F54-E87B3CF9E8EB}"/>
              </a:ext>
            </a:extLst>
          </p:cNvPr>
          <p:cNvSpPr/>
          <p:nvPr/>
        </p:nvSpPr>
        <p:spPr>
          <a:xfrm>
            <a:off x="5317844" y="4427400"/>
            <a:ext cx="2573383" cy="496388"/>
          </a:xfrm>
          <a:prstGeom prst="accentCallout1">
            <a:avLst>
              <a:gd name="adj1" fmla="val 18750"/>
              <a:gd name="adj2" fmla="val -8333"/>
              <a:gd name="adj3" fmla="val 107237"/>
              <a:gd name="adj4" fmla="val -76912"/>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Contact for questions or to make arrangements</a:t>
            </a:r>
          </a:p>
        </p:txBody>
      </p:sp>
      <p:sp>
        <p:nvSpPr>
          <p:cNvPr id="9" name="Callout: Line with Accent Bar 8">
            <a:extLst>
              <a:ext uri="{FF2B5EF4-FFF2-40B4-BE49-F238E27FC236}">
                <a16:creationId xmlns:a16="http://schemas.microsoft.com/office/drawing/2014/main" id="{B52698BF-0982-61BF-9B5E-BBA3C4DA0444}"/>
              </a:ext>
            </a:extLst>
          </p:cNvPr>
          <p:cNvSpPr/>
          <p:nvPr/>
        </p:nvSpPr>
        <p:spPr>
          <a:xfrm>
            <a:off x="5283926" y="5037100"/>
            <a:ext cx="1685110" cy="613954"/>
          </a:xfrm>
          <a:prstGeom prst="accentCallout1">
            <a:avLst>
              <a:gd name="adj1" fmla="val 18750"/>
              <a:gd name="adj2" fmla="val -8333"/>
              <a:gd name="adj3" fmla="val 40427"/>
              <a:gd name="adj4" fmla="val -143441"/>
            </a:avLst>
          </a:prstGeom>
          <a:solidFill>
            <a:srgbClr val="FFFF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Caution!  </a:t>
            </a:r>
          </a:p>
          <a:p>
            <a:pPr algn="ctr"/>
            <a:r>
              <a:rPr lang="en-US" b="1" dirty="0"/>
              <a:t>PC 1054.5</a:t>
            </a:r>
          </a:p>
        </p:txBody>
      </p:sp>
    </p:spTree>
    <p:extLst>
      <p:ext uri="{BB962C8B-B14F-4D97-AF65-F5344CB8AC3E}">
        <p14:creationId xmlns:p14="http://schemas.microsoft.com/office/powerpoint/2010/main" val="369281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dirty="0"/>
              <a:t>Objectives</a:t>
            </a:r>
          </a:p>
        </p:txBody>
      </p:sp>
      <p:sp>
        <p:nvSpPr>
          <p:cNvPr id="7171" name="Rectangle 3"/>
          <p:cNvSpPr>
            <a:spLocks noGrp="1" noChangeArrowheads="1"/>
          </p:cNvSpPr>
          <p:nvPr>
            <p:ph type="body" idx="1"/>
          </p:nvPr>
        </p:nvSpPr>
        <p:spPr/>
        <p:txBody>
          <a:bodyPr>
            <a:normAutofit/>
          </a:bodyPr>
          <a:lstStyle/>
          <a:p>
            <a:pPr eaLnBrk="1" hangingPunct="1">
              <a:buFont typeface="Wingdings" panose="05000000000000000000" pitchFamily="2" charset="2"/>
              <a:buChar char="§"/>
            </a:pPr>
            <a:r>
              <a:rPr lang="en-US" altLang="en-US" sz="3600" b="1" dirty="0"/>
              <a:t>  What is a subpoena?</a:t>
            </a:r>
          </a:p>
          <a:p>
            <a:pPr eaLnBrk="1" hangingPunct="1">
              <a:buFont typeface="Wingdings" panose="05000000000000000000" pitchFamily="2" charset="2"/>
              <a:buChar char="§"/>
            </a:pPr>
            <a:r>
              <a:rPr lang="en-US" altLang="en-US" sz="3600" b="1" dirty="0"/>
              <a:t>  Who can issue a subpoena?</a:t>
            </a:r>
          </a:p>
          <a:p>
            <a:pPr eaLnBrk="1" hangingPunct="1">
              <a:buFont typeface="Wingdings" panose="05000000000000000000" pitchFamily="2" charset="2"/>
              <a:buChar char="§"/>
            </a:pPr>
            <a:r>
              <a:rPr lang="en-US" altLang="en-US" sz="3600" b="1" dirty="0"/>
              <a:t>  What are the different types?</a:t>
            </a:r>
          </a:p>
          <a:p>
            <a:pPr eaLnBrk="1" hangingPunct="1">
              <a:buFont typeface="Wingdings" panose="05000000000000000000" pitchFamily="2" charset="2"/>
              <a:buChar char="§"/>
            </a:pPr>
            <a:r>
              <a:rPr lang="en-US" altLang="en-US" sz="3600" b="1" dirty="0"/>
              <a:t>  Who may accept service?</a:t>
            </a:r>
          </a:p>
          <a:p>
            <a:pPr eaLnBrk="1" hangingPunct="1">
              <a:buFont typeface="Wingdings" panose="05000000000000000000" pitchFamily="2" charset="2"/>
              <a:buChar char="§"/>
            </a:pPr>
            <a:r>
              <a:rPr lang="en-US" altLang="en-US" sz="3600" b="1" dirty="0"/>
              <a:t>  What are different ways to respond?</a:t>
            </a:r>
          </a:p>
          <a:p>
            <a:pPr marL="0" indent="0" eaLnBrk="1" hangingPunct="1">
              <a:buNone/>
            </a:pPr>
            <a:endParaRPr lang="en-US" altLang="en-US" sz="3600" b="1" dirty="0"/>
          </a:p>
        </p:txBody>
      </p:sp>
    </p:spTree>
    <p:extLst>
      <p:ext uri="{BB962C8B-B14F-4D97-AF65-F5344CB8AC3E}">
        <p14:creationId xmlns:p14="http://schemas.microsoft.com/office/powerpoint/2010/main" val="98356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A89148-FF06-4063-1695-6D05A79A8B03}"/>
              </a:ext>
            </a:extLst>
          </p:cNvPr>
          <p:cNvSpPr>
            <a:spLocks noGrp="1"/>
          </p:cNvSpPr>
          <p:nvPr>
            <p:ph type="sldNum" sz="quarter" idx="12"/>
          </p:nvPr>
        </p:nvSpPr>
        <p:spPr/>
        <p:txBody>
          <a:bodyPr/>
          <a:lstStyle/>
          <a:p>
            <a:fld id="{401CF334-2D5C-4859-84A6-CA7E6E43FAEB}" type="slidenum">
              <a:rPr lang="en-US" smtClean="0"/>
              <a:t>20</a:t>
            </a:fld>
            <a:endParaRPr lang="en-US" dirty="0"/>
          </a:p>
        </p:txBody>
      </p:sp>
      <p:pic>
        <p:nvPicPr>
          <p:cNvPr id="4" name="Picture 3" descr="A form with text and a questionnaire&#10;&#10;Description automatically generated with medium confidence">
            <a:extLst>
              <a:ext uri="{FF2B5EF4-FFF2-40B4-BE49-F238E27FC236}">
                <a16:creationId xmlns:a16="http://schemas.microsoft.com/office/drawing/2014/main" id="{96302FF2-8022-1385-B9C7-E514E41F5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83" y="99499"/>
            <a:ext cx="4741817" cy="5692683"/>
          </a:xfrm>
          <a:prstGeom prst="rect">
            <a:avLst/>
          </a:prstGeom>
        </p:spPr>
      </p:pic>
      <p:sp>
        <p:nvSpPr>
          <p:cNvPr id="5" name="Callout: Line with Accent Bar 4">
            <a:extLst>
              <a:ext uri="{FF2B5EF4-FFF2-40B4-BE49-F238E27FC236}">
                <a16:creationId xmlns:a16="http://schemas.microsoft.com/office/drawing/2014/main" id="{6CC85C84-B8C2-1DB3-031B-D87233540A22}"/>
              </a:ext>
            </a:extLst>
          </p:cNvPr>
          <p:cNvSpPr/>
          <p:nvPr/>
        </p:nvSpPr>
        <p:spPr>
          <a:xfrm>
            <a:off x="6884125" y="4271738"/>
            <a:ext cx="1946366" cy="862149"/>
          </a:xfrm>
          <a:prstGeom prst="accentCallout1">
            <a:avLst>
              <a:gd name="adj1" fmla="val 18750"/>
              <a:gd name="adj2" fmla="val -8333"/>
              <a:gd name="adj3" fmla="val -216288"/>
              <a:gd name="adj4" fmla="val -19269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Proof of Service</a:t>
            </a:r>
          </a:p>
        </p:txBody>
      </p:sp>
      <p:sp>
        <p:nvSpPr>
          <p:cNvPr id="6" name="Callout: Line with Accent Bar 5">
            <a:extLst>
              <a:ext uri="{FF2B5EF4-FFF2-40B4-BE49-F238E27FC236}">
                <a16:creationId xmlns:a16="http://schemas.microsoft.com/office/drawing/2014/main" id="{A0DCE143-E980-216A-7D3E-94D75CDB851C}"/>
              </a:ext>
            </a:extLst>
          </p:cNvPr>
          <p:cNvSpPr/>
          <p:nvPr/>
        </p:nvSpPr>
        <p:spPr>
          <a:xfrm>
            <a:off x="4911634" y="287381"/>
            <a:ext cx="3944983" cy="3291841"/>
          </a:xfrm>
          <a:prstGeom prst="accentCallout1">
            <a:avLst>
              <a:gd name="adj1" fmla="val 18750"/>
              <a:gd name="adj2" fmla="val -8333"/>
              <a:gd name="adj3" fmla="val 30357"/>
              <a:gd name="adj4" fmla="val -57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t>Directions</a:t>
            </a:r>
            <a:endParaRPr lang="en-US" dirty="0"/>
          </a:p>
          <a:p>
            <a:pPr marL="285750" indent="-285750">
              <a:buFont typeface="Arial" panose="020B0604020202020204" pitchFamily="34" charset="0"/>
              <a:buChar char="•"/>
            </a:pPr>
            <a:r>
              <a:rPr lang="en-US" dirty="0"/>
              <a:t>All items + Declaration of Custodian in envelope</a:t>
            </a:r>
          </a:p>
          <a:p>
            <a:pPr marL="285750" indent="-285750">
              <a:buFont typeface="Arial" panose="020B0604020202020204" pitchFamily="34" charset="0"/>
              <a:buChar char="•"/>
            </a:pPr>
            <a:r>
              <a:rPr lang="en-US" dirty="0"/>
              <a:t>Put the envelope inside another envelope</a:t>
            </a:r>
          </a:p>
          <a:p>
            <a:pPr marL="285750" indent="-285750">
              <a:buFont typeface="Arial" panose="020B0604020202020204" pitchFamily="34" charset="0"/>
              <a:buChar char="•"/>
            </a:pPr>
            <a:r>
              <a:rPr lang="en-US" dirty="0"/>
              <a:t>Attach a copy of Page 1 to outer envelop</a:t>
            </a:r>
          </a:p>
          <a:p>
            <a:pPr marL="285750" indent="-285750">
              <a:buFont typeface="Arial" panose="020B0604020202020204" pitchFamily="34" charset="0"/>
              <a:buChar char="•"/>
            </a:pPr>
            <a:r>
              <a:rPr lang="en-US" dirty="0"/>
              <a:t>Seal and deliver to Court Clerk</a:t>
            </a:r>
          </a:p>
          <a:p>
            <a:pPr marL="285750" indent="-285750">
              <a:buFont typeface="Arial" panose="020B0604020202020204" pitchFamily="34" charset="0"/>
              <a:buChar char="•"/>
            </a:pPr>
            <a:r>
              <a:rPr lang="en-US" dirty="0"/>
              <a:t>Custodian must also mail Person in #4 copy of completed Declaration – NOT documents</a:t>
            </a:r>
          </a:p>
        </p:txBody>
      </p:sp>
    </p:spTree>
    <p:extLst>
      <p:ext uri="{BB962C8B-B14F-4D97-AF65-F5344CB8AC3E}">
        <p14:creationId xmlns:p14="http://schemas.microsoft.com/office/powerpoint/2010/main" val="336329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0F01-C192-22F4-DC9E-36211D558A42}"/>
              </a:ext>
            </a:extLst>
          </p:cNvPr>
          <p:cNvSpPr>
            <a:spLocks noGrp="1"/>
          </p:cNvSpPr>
          <p:nvPr>
            <p:ph type="title"/>
          </p:nvPr>
        </p:nvSpPr>
        <p:spPr/>
        <p:txBody>
          <a:bodyPr/>
          <a:lstStyle/>
          <a:p>
            <a:r>
              <a:rPr lang="en-US" b="1" dirty="0"/>
              <a:t>Declaration of Custodian of Records – EV 1561</a:t>
            </a:r>
          </a:p>
        </p:txBody>
      </p:sp>
      <p:sp>
        <p:nvSpPr>
          <p:cNvPr id="3" name="Content Placeholder 2">
            <a:extLst>
              <a:ext uri="{FF2B5EF4-FFF2-40B4-BE49-F238E27FC236}">
                <a16:creationId xmlns:a16="http://schemas.microsoft.com/office/drawing/2014/main" id="{6859C345-9412-07B5-0C44-F66E56D43CE4}"/>
              </a:ext>
            </a:extLst>
          </p:cNvPr>
          <p:cNvSpPr>
            <a:spLocks noGrp="1"/>
          </p:cNvSpPr>
          <p:nvPr>
            <p:ph idx="1"/>
          </p:nvPr>
        </p:nvSpPr>
        <p:spPr/>
        <p:txBody>
          <a:bodyPr>
            <a:normAutofit fontScale="85000" lnSpcReduction="20000"/>
          </a:bodyPr>
          <a:lstStyle/>
          <a:p>
            <a:pPr marL="0" indent="0">
              <a:buNone/>
            </a:pPr>
            <a:r>
              <a:rPr lang="en-US" sz="2800" b="1" dirty="0"/>
              <a:t>Who</a:t>
            </a:r>
          </a:p>
          <a:p>
            <a:pPr>
              <a:buFont typeface="Wingdings" panose="05000000000000000000" pitchFamily="2" charset="2"/>
              <a:buChar char="§"/>
            </a:pPr>
            <a:r>
              <a:rPr lang="en-US" sz="2800" b="1" dirty="0"/>
              <a:t> </a:t>
            </a:r>
            <a:r>
              <a:rPr lang="en-US" sz="2800" dirty="0"/>
              <a:t>Authorized custodian or qualified witness</a:t>
            </a:r>
          </a:p>
          <a:p>
            <a:pPr marL="0" indent="0">
              <a:buNone/>
            </a:pPr>
            <a:r>
              <a:rPr lang="en-US" sz="2800" b="1" dirty="0"/>
              <a:t>What</a:t>
            </a:r>
            <a:endParaRPr lang="en-US" sz="2800" dirty="0"/>
          </a:p>
          <a:p>
            <a:pPr>
              <a:buFont typeface="Wingdings" panose="05000000000000000000" pitchFamily="2" charset="2"/>
              <a:buChar char="§"/>
            </a:pPr>
            <a:r>
              <a:rPr lang="en-US" sz="2800" b="1" dirty="0"/>
              <a:t> </a:t>
            </a:r>
            <a:r>
              <a:rPr lang="en-US" sz="2800" dirty="0"/>
              <a:t>Copy of true copy of all records described in the subpoena</a:t>
            </a:r>
          </a:p>
          <a:p>
            <a:pPr>
              <a:buFont typeface="Wingdings" panose="05000000000000000000" pitchFamily="2" charset="2"/>
              <a:buChar char="§"/>
            </a:pPr>
            <a:r>
              <a:rPr lang="en-US" sz="2800" dirty="0"/>
              <a:t> How delivered</a:t>
            </a:r>
          </a:p>
          <a:p>
            <a:pPr>
              <a:buFont typeface="Wingdings" panose="05000000000000000000" pitchFamily="2" charset="2"/>
              <a:buChar char="§"/>
            </a:pPr>
            <a:r>
              <a:rPr lang="en-US" sz="2800" dirty="0"/>
              <a:t> How prepared</a:t>
            </a:r>
          </a:p>
          <a:p>
            <a:pPr>
              <a:buFont typeface="Wingdings" panose="05000000000000000000" pitchFamily="2" charset="2"/>
              <a:buChar char="§"/>
            </a:pPr>
            <a:r>
              <a:rPr lang="en-US" sz="2800" dirty="0"/>
              <a:t> Identity of records</a:t>
            </a:r>
          </a:p>
          <a:p>
            <a:pPr marL="0" indent="0">
              <a:buNone/>
            </a:pPr>
            <a:r>
              <a:rPr lang="en-US" sz="2800" b="1" dirty="0"/>
              <a:t>If no records or only some records</a:t>
            </a:r>
          </a:p>
          <a:p>
            <a:pPr>
              <a:buFont typeface="Wingdings" panose="05000000000000000000" pitchFamily="2" charset="2"/>
              <a:buChar char="§"/>
            </a:pPr>
            <a:r>
              <a:rPr lang="en-US" sz="2800" b="1" dirty="0"/>
              <a:t> </a:t>
            </a:r>
            <a:r>
              <a:rPr lang="en-US" sz="2800" dirty="0"/>
              <a:t>Say so in the declaration</a:t>
            </a:r>
          </a:p>
        </p:txBody>
      </p:sp>
      <p:sp>
        <p:nvSpPr>
          <p:cNvPr id="4" name="Slide Number Placeholder 3">
            <a:extLst>
              <a:ext uri="{FF2B5EF4-FFF2-40B4-BE49-F238E27FC236}">
                <a16:creationId xmlns:a16="http://schemas.microsoft.com/office/drawing/2014/main" id="{F32FFFAB-BF9F-4606-4FC3-AD5BC8B2B10E}"/>
              </a:ext>
            </a:extLst>
          </p:cNvPr>
          <p:cNvSpPr>
            <a:spLocks noGrp="1"/>
          </p:cNvSpPr>
          <p:nvPr>
            <p:ph type="sldNum" sz="quarter" idx="12"/>
          </p:nvPr>
        </p:nvSpPr>
        <p:spPr/>
        <p:txBody>
          <a:bodyPr/>
          <a:lstStyle/>
          <a:p>
            <a:fld id="{401CF334-2D5C-4859-84A6-CA7E6E43FAEB}" type="slidenum">
              <a:rPr lang="en-US" smtClean="0"/>
              <a:t>21</a:t>
            </a:fld>
            <a:endParaRPr lang="en-US" dirty="0"/>
          </a:p>
        </p:txBody>
      </p:sp>
    </p:spTree>
    <p:extLst>
      <p:ext uri="{BB962C8B-B14F-4D97-AF65-F5344CB8AC3E}">
        <p14:creationId xmlns:p14="http://schemas.microsoft.com/office/powerpoint/2010/main" val="6144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EF6A19-3C70-8B92-D8FF-8771FB288430}"/>
              </a:ext>
            </a:extLst>
          </p:cNvPr>
          <p:cNvSpPr>
            <a:spLocks noGrp="1"/>
          </p:cNvSpPr>
          <p:nvPr>
            <p:ph type="sldNum" sz="quarter" idx="12"/>
          </p:nvPr>
        </p:nvSpPr>
        <p:spPr/>
        <p:txBody>
          <a:bodyPr/>
          <a:lstStyle/>
          <a:p>
            <a:fld id="{401CF334-2D5C-4859-84A6-CA7E6E43FAEB}" type="slidenum">
              <a:rPr lang="en-US" smtClean="0"/>
              <a:t>22</a:t>
            </a:fld>
            <a:endParaRPr lang="en-US" dirty="0"/>
          </a:p>
        </p:txBody>
      </p:sp>
      <p:pic>
        <p:nvPicPr>
          <p:cNvPr id="6" name="Picture 5" descr="A document with a name and text&#10;&#10;Description automatically generated with medium confidence">
            <a:extLst>
              <a:ext uri="{FF2B5EF4-FFF2-40B4-BE49-F238E27FC236}">
                <a16:creationId xmlns:a16="http://schemas.microsoft.com/office/drawing/2014/main" id="{2CF6F731-BF63-F6EB-1FDF-4ACF345F1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16911" cy="6459786"/>
          </a:xfrm>
          <a:prstGeom prst="rect">
            <a:avLst/>
          </a:prstGeom>
        </p:spPr>
      </p:pic>
      <p:pic>
        <p:nvPicPr>
          <p:cNvPr id="7170" name="Picture 2" descr="Echoes from the Geekcave: Moldvay Musings XV: I Do Declare!">
            <a:extLst>
              <a:ext uri="{FF2B5EF4-FFF2-40B4-BE49-F238E27FC236}">
                <a16:creationId xmlns:a16="http://schemas.microsoft.com/office/drawing/2014/main" id="{55971897-1BDE-0C0D-07FB-AD329B42F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012" y="1829754"/>
            <a:ext cx="3444276" cy="229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5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57DA45-2AEF-088E-AE9D-4EEC8B226552}"/>
              </a:ext>
            </a:extLst>
          </p:cNvPr>
          <p:cNvSpPr>
            <a:spLocks noGrp="1"/>
          </p:cNvSpPr>
          <p:nvPr>
            <p:ph type="title"/>
          </p:nvPr>
        </p:nvSpPr>
        <p:spPr/>
        <p:txBody>
          <a:bodyPr/>
          <a:lstStyle/>
          <a:p>
            <a:r>
              <a:rPr lang="en-US" b="1" dirty="0"/>
              <a:t>Who is authorized to accept service?</a:t>
            </a:r>
          </a:p>
        </p:txBody>
      </p:sp>
      <p:sp>
        <p:nvSpPr>
          <p:cNvPr id="4" name="Content Placeholder 3">
            <a:extLst>
              <a:ext uri="{FF2B5EF4-FFF2-40B4-BE49-F238E27FC236}">
                <a16:creationId xmlns:a16="http://schemas.microsoft.com/office/drawing/2014/main" id="{353D2242-6820-AA26-EEF8-D08E607F3E16}"/>
              </a:ext>
            </a:extLst>
          </p:cNvPr>
          <p:cNvSpPr>
            <a:spLocks noGrp="1"/>
          </p:cNvSpPr>
          <p:nvPr>
            <p:ph idx="1"/>
          </p:nvPr>
        </p:nvSpPr>
        <p:spPr/>
        <p:txBody>
          <a:bodyPr>
            <a:normAutofit/>
          </a:bodyPr>
          <a:lstStyle/>
          <a:p>
            <a:pPr>
              <a:spcBef>
                <a:spcPts val="0"/>
              </a:spcBef>
              <a:spcAft>
                <a:spcPts val="0"/>
              </a:spcAft>
              <a:buFont typeface="Wingdings" panose="05000000000000000000" pitchFamily="2" charset="2"/>
              <a:buChar char="§"/>
            </a:pPr>
            <a:r>
              <a:rPr lang="en-US" sz="3200" b="1" dirty="0"/>
              <a:t> Review Department policies</a:t>
            </a:r>
          </a:p>
          <a:p>
            <a:pPr marL="0" indent="0">
              <a:spcBef>
                <a:spcPts val="0"/>
              </a:spcBef>
              <a:spcAft>
                <a:spcPts val="0"/>
              </a:spcAft>
              <a:buNone/>
            </a:pPr>
            <a:endParaRPr lang="en-US" sz="3200" b="1" dirty="0"/>
          </a:p>
          <a:p>
            <a:pPr>
              <a:spcBef>
                <a:spcPts val="0"/>
              </a:spcBef>
              <a:spcAft>
                <a:spcPts val="0"/>
              </a:spcAft>
              <a:buFont typeface="Wingdings" panose="05000000000000000000" pitchFamily="2" charset="2"/>
              <a:buChar char="§"/>
            </a:pPr>
            <a:r>
              <a:rPr lang="en-US" sz="3200" b="1" dirty="0"/>
              <a:t> Confer with your </a:t>
            </a:r>
          </a:p>
          <a:p>
            <a:pPr marL="0" indent="0">
              <a:spcBef>
                <a:spcPts val="0"/>
              </a:spcBef>
              <a:spcAft>
                <a:spcPts val="0"/>
              </a:spcAft>
              <a:buNone/>
            </a:pPr>
            <a:r>
              <a:rPr lang="en-US" sz="3200" b="1" dirty="0"/>
              <a:t>supervisor/City Attorney</a:t>
            </a:r>
          </a:p>
          <a:p>
            <a:pPr marL="0" indent="0">
              <a:spcBef>
                <a:spcPts val="0"/>
              </a:spcBef>
              <a:spcAft>
                <a:spcPts val="0"/>
              </a:spcAft>
              <a:buNone/>
            </a:pPr>
            <a:endParaRPr lang="en-US" sz="3200" b="1" dirty="0"/>
          </a:p>
          <a:p>
            <a:pPr>
              <a:spcBef>
                <a:spcPts val="0"/>
              </a:spcBef>
              <a:spcAft>
                <a:spcPts val="0"/>
              </a:spcAft>
              <a:buFont typeface="Wingdings" panose="05000000000000000000" pitchFamily="2" charset="2"/>
              <a:buChar char="§"/>
            </a:pPr>
            <a:r>
              <a:rPr lang="en-US" sz="3200" b="1" dirty="0"/>
              <a:t> Make sure the person </a:t>
            </a:r>
          </a:p>
          <a:p>
            <a:pPr marL="0" indent="0">
              <a:spcBef>
                <a:spcPts val="0"/>
              </a:spcBef>
              <a:spcAft>
                <a:spcPts val="0"/>
              </a:spcAft>
              <a:buNone/>
            </a:pPr>
            <a:r>
              <a:rPr lang="en-US" sz="3200" b="1" dirty="0"/>
              <a:t>“up front” is well-trained</a:t>
            </a:r>
          </a:p>
          <a:p>
            <a:endParaRPr lang="en-US" sz="3200" b="1" dirty="0"/>
          </a:p>
        </p:txBody>
      </p:sp>
      <p:sp>
        <p:nvSpPr>
          <p:cNvPr id="2" name="Slide Number Placeholder 1">
            <a:extLst>
              <a:ext uri="{FF2B5EF4-FFF2-40B4-BE49-F238E27FC236}">
                <a16:creationId xmlns:a16="http://schemas.microsoft.com/office/drawing/2014/main" id="{DFC3F8F5-3CED-02B3-D1B0-126AA8B7A4F1}"/>
              </a:ext>
            </a:extLst>
          </p:cNvPr>
          <p:cNvSpPr>
            <a:spLocks noGrp="1"/>
          </p:cNvSpPr>
          <p:nvPr>
            <p:ph type="sldNum" sz="quarter" idx="12"/>
          </p:nvPr>
        </p:nvSpPr>
        <p:spPr/>
        <p:txBody>
          <a:bodyPr/>
          <a:lstStyle/>
          <a:p>
            <a:fld id="{401CF334-2D5C-4859-84A6-CA7E6E43FAEB}" type="slidenum">
              <a:rPr lang="en-US" smtClean="0"/>
              <a:t>23</a:t>
            </a:fld>
            <a:endParaRPr lang="en-US" dirty="0"/>
          </a:p>
        </p:txBody>
      </p:sp>
      <p:pic>
        <p:nvPicPr>
          <p:cNvPr id="10242" name="Picture 2" descr="You've Just Been Served a Subpoena...What do you do?!">
            <a:extLst>
              <a:ext uri="{FF2B5EF4-FFF2-40B4-BE49-F238E27FC236}">
                <a16:creationId xmlns:a16="http://schemas.microsoft.com/office/drawing/2014/main" id="{037A1FEE-B1F3-DBE7-0474-301911A54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224" y="2328053"/>
            <a:ext cx="3197536" cy="319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8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D761-9B19-1F57-81C6-19AE2205DBBC}"/>
              </a:ext>
            </a:extLst>
          </p:cNvPr>
          <p:cNvSpPr>
            <a:spLocks noGrp="1"/>
          </p:cNvSpPr>
          <p:nvPr>
            <p:ph type="title"/>
          </p:nvPr>
        </p:nvSpPr>
        <p:spPr/>
        <p:txBody>
          <a:bodyPr/>
          <a:lstStyle/>
          <a:p>
            <a:r>
              <a:rPr lang="en-US" b="1" dirty="0"/>
              <a:t>Response Time</a:t>
            </a:r>
          </a:p>
        </p:txBody>
      </p:sp>
      <p:sp>
        <p:nvSpPr>
          <p:cNvPr id="3" name="Content Placeholder 2">
            <a:extLst>
              <a:ext uri="{FF2B5EF4-FFF2-40B4-BE49-F238E27FC236}">
                <a16:creationId xmlns:a16="http://schemas.microsoft.com/office/drawing/2014/main" id="{EC170221-AAFF-65A7-D102-71F7A7257170}"/>
              </a:ext>
            </a:extLst>
          </p:cNvPr>
          <p:cNvSpPr>
            <a:spLocks noGrp="1"/>
          </p:cNvSpPr>
          <p:nvPr>
            <p:ph idx="1"/>
          </p:nvPr>
        </p:nvSpPr>
        <p:spPr/>
        <p:txBody>
          <a:bodyPr>
            <a:normAutofit lnSpcReduction="10000"/>
          </a:bodyPr>
          <a:lstStyle/>
          <a:p>
            <a:pPr algn="ctr"/>
            <a:endParaRPr lang="en-US" sz="4000" dirty="0"/>
          </a:p>
          <a:p>
            <a:pPr>
              <a:buFont typeface="Wingdings" panose="05000000000000000000" pitchFamily="2" charset="2"/>
              <a:buChar char="§"/>
            </a:pPr>
            <a:r>
              <a:rPr lang="en-US" sz="4000" b="1" dirty="0"/>
              <a:t> 5 days Criminal</a:t>
            </a:r>
          </a:p>
          <a:p>
            <a:pPr>
              <a:buFont typeface="Wingdings" panose="05000000000000000000" pitchFamily="2" charset="2"/>
              <a:buChar char="§"/>
            </a:pPr>
            <a:r>
              <a:rPr lang="en-US" sz="4000" b="1" dirty="0"/>
              <a:t> 15 days Civil</a:t>
            </a:r>
          </a:p>
          <a:p>
            <a:pPr>
              <a:buFont typeface="Wingdings" panose="05000000000000000000" pitchFamily="2" charset="2"/>
              <a:buChar char="§"/>
            </a:pPr>
            <a:r>
              <a:rPr lang="en-US" sz="4000" b="1" dirty="0"/>
              <a:t> Within the agreed-upon time</a:t>
            </a:r>
          </a:p>
          <a:p>
            <a:pPr marL="0" indent="0">
              <a:buNone/>
            </a:pPr>
            <a:r>
              <a:rPr lang="en-US" sz="3200" b="1" dirty="0"/>
              <a:t>Authority:  </a:t>
            </a:r>
          </a:p>
          <a:p>
            <a:pPr marL="0" indent="0">
              <a:buNone/>
            </a:pPr>
            <a:r>
              <a:rPr lang="en-US" sz="3200" b="1" dirty="0"/>
              <a:t>	Evidence Code section 1560(b)</a:t>
            </a:r>
          </a:p>
        </p:txBody>
      </p:sp>
      <p:sp>
        <p:nvSpPr>
          <p:cNvPr id="4" name="Slide Number Placeholder 3">
            <a:extLst>
              <a:ext uri="{FF2B5EF4-FFF2-40B4-BE49-F238E27FC236}">
                <a16:creationId xmlns:a16="http://schemas.microsoft.com/office/drawing/2014/main" id="{AE610CB1-0571-F8E1-4DA4-F9646A50F3DD}"/>
              </a:ext>
            </a:extLst>
          </p:cNvPr>
          <p:cNvSpPr>
            <a:spLocks noGrp="1"/>
          </p:cNvSpPr>
          <p:nvPr>
            <p:ph type="sldNum" sz="quarter" idx="12"/>
          </p:nvPr>
        </p:nvSpPr>
        <p:spPr/>
        <p:txBody>
          <a:bodyPr/>
          <a:lstStyle/>
          <a:p>
            <a:fld id="{401CF334-2D5C-4859-84A6-CA7E6E43FAEB}" type="slidenum">
              <a:rPr lang="en-US" smtClean="0"/>
              <a:t>24</a:t>
            </a:fld>
            <a:endParaRPr lang="en-US" dirty="0"/>
          </a:p>
        </p:txBody>
      </p:sp>
      <p:pic>
        <p:nvPicPr>
          <p:cNvPr id="5122" name="Picture 2" descr="Stop watch Meme Generator - Imgflip">
            <a:extLst>
              <a:ext uri="{FF2B5EF4-FFF2-40B4-BE49-F238E27FC236}">
                <a16:creationId xmlns:a16="http://schemas.microsoft.com/office/drawing/2014/main" id="{BB1E82FA-242A-5EDE-962A-C291AED0F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546" y="195263"/>
            <a:ext cx="3875703" cy="292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7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EB7A-9344-07EF-0812-B5FD553B7D8C}"/>
              </a:ext>
            </a:extLst>
          </p:cNvPr>
          <p:cNvSpPr>
            <a:spLocks noGrp="1"/>
          </p:cNvSpPr>
          <p:nvPr>
            <p:ph type="title"/>
          </p:nvPr>
        </p:nvSpPr>
        <p:spPr/>
        <p:txBody>
          <a:bodyPr/>
          <a:lstStyle/>
          <a:p>
            <a:r>
              <a:rPr lang="en-US" b="1" dirty="0"/>
              <a:t>True or False?</a:t>
            </a:r>
          </a:p>
        </p:txBody>
      </p:sp>
      <p:sp>
        <p:nvSpPr>
          <p:cNvPr id="3" name="Content Placeholder 2">
            <a:extLst>
              <a:ext uri="{FF2B5EF4-FFF2-40B4-BE49-F238E27FC236}">
                <a16:creationId xmlns:a16="http://schemas.microsoft.com/office/drawing/2014/main" id="{02E89FC1-12A3-7C34-0C44-65AB4CD205A9}"/>
              </a:ext>
            </a:extLst>
          </p:cNvPr>
          <p:cNvSpPr>
            <a:spLocks noGrp="1"/>
          </p:cNvSpPr>
          <p:nvPr>
            <p:ph idx="1"/>
          </p:nvPr>
        </p:nvSpPr>
        <p:spPr/>
        <p:txBody>
          <a:bodyPr>
            <a:normAutofit/>
          </a:bodyPr>
          <a:lstStyle/>
          <a:p>
            <a:pPr algn="ctr"/>
            <a:endParaRPr lang="en-US" sz="3600" b="1" dirty="0"/>
          </a:p>
          <a:p>
            <a:pPr algn="ctr"/>
            <a:r>
              <a:rPr lang="en-US" sz="3600" b="1" dirty="0"/>
              <a:t>All responses are the same.</a:t>
            </a:r>
          </a:p>
        </p:txBody>
      </p:sp>
      <p:sp>
        <p:nvSpPr>
          <p:cNvPr id="4" name="Slide Number Placeholder 3">
            <a:extLst>
              <a:ext uri="{FF2B5EF4-FFF2-40B4-BE49-F238E27FC236}">
                <a16:creationId xmlns:a16="http://schemas.microsoft.com/office/drawing/2014/main" id="{20BC5A55-A575-0C21-E4D3-282851A53F81}"/>
              </a:ext>
            </a:extLst>
          </p:cNvPr>
          <p:cNvSpPr>
            <a:spLocks noGrp="1"/>
          </p:cNvSpPr>
          <p:nvPr>
            <p:ph type="sldNum" sz="quarter" idx="12"/>
          </p:nvPr>
        </p:nvSpPr>
        <p:spPr/>
        <p:txBody>
          <a:bodyPr/>
          <a:lstStyle/>
          <a:p>
            <a:fld id="{401CF334-2D5C-4859-84A6-CA7E6E43FAEB}" type="slidenum">
              <a:rPr lang="en-US" smtClean="0"/>
              <a:t>25</a:t>
            </a:fld>
            <a:endParaRPr lang="en-US" dirty="0"/>
          </a:p>
        </p:txBody>
      </p:sp>
    </p:spTree>
    <p:extLst>
      <p:ext uri="{BB962C8B-B14F-4D97-AF65-F5344CB8AC3E}">
        <p14:creationId xmlns:p14="http://schemas.microsoft.com/office/powerpoint/2010/main" val="393967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74818-80BC-00AB-8475-CDB626E471BC}"/>
              </a:ext>
            </a:extLst>
          </p:cNvPr>
          <p:cNvSpPr>
            <a:spLocks noGrp="1"/>
          </p:cNvSpPr>
          <p:nvPr>
            <p:ph type="title"/>
          </p:nvPr>
        </p:nvSpPr>
        <p:spPr/>
        <p:txBody>
          <a:bodyPr/>
          <a:lstStyle/>
          <a:p>
            <a:r>
              <a:rPr lang="en-US" b="1" dirty="0"/>
              <a:t>Response Types</a:t>
            </a:r>
          </a:p>
        </p:txBody>
      </p:sp>
      <p:sp>
        <p:nvSpPr>
          <p:cNvPr id="3" name="Content Placeholder 2">
            <a:extLst>
              <a:ext uri="{FF2B5EF4-FFF2-40B4-BE49-F238E27FC236}">
                <a16:creationId xmlns:a16="http://schemas.microsoft.com/office/drawing/2014/main" id="{1CAF9F44-CEA9-9789-BE36-9D8C7048F904}"/>
              </a:ext>
            </a:extLst>
          </p:cNvPr>
          <p:cNvSpPr>
            <a:spLocks noGrp="1"/>
          </p:cNvSpPr>
          <p:nvPr>
            <p:ph idx="1"/>
          </p:nvPr>
        </p:nvSpPr>
        <p:spPr/>
        <p:txBody>
          <a:bodyPr>
            <a:normAutofit/>
          </a:bodyPr>
          <a:lstStyle/>
          <a:p>
            <a:pPr marL="514350" indent="-514350">
              <a:buFont typeface="+mj-lt"/>
              <a:buAutoNum type="arabicPeriod"/>
            </a:pPr>
            <a:r>
              <a:rPr lang="en-US" sz="3200" dirty="0"/>
              <a:t>Produce</a:t>
            </a:r>
          </a:p>
          <a:p>
            <a:pPr marL="514350" indent="-514350">
              <a:buFont typeface="+mj-lt"/>
              <a:buAutoNum type="arabicPeriod"/>
            </a:pPr>
            <a:r>
              <a:rPr lang="en-US" sz="3200" dirty="0"/>
              <a:t>Object</a:t>
            </a:r>
          </a:p>
          <a:p>
            <a:pPr marL="514350" indent="-514350">
              <a:buFont typeface="+mj-lt"/>
              <a:buAutoNum type="arabicPeriod"/>
            </a:pPr>
            <a:r>
              <a:rPr lang="en-US" sz="3200" dirty="0"/>
              <a:t>Quash</a:t>
            </a:r>
          </a:p>
          <a:p>
            <a:pPr marL="514350" indent="-514350">
              <a:buFont typeface="+mj-lt"/>
              <a:buAutoNum type="arabicPeriod"/>
            </a:pPr>
            <a:r>
              <a:rPr lang="en-US" sz="3200" dirty="0"/>
              <a:t>Protective Order</a:t>
            </a:r>
          </a:p>
          <a:p>
            <a:pPr marL="0" indent="0">
              <a:buNone/>
            </a:pPr>
            <a:endParaRPr lang="en-US" sz="3200" dirty="0"/>
          </a:p>
        </p:txBody>
      </p:sp>
      <p:sp>
        <p:nvSpPr>
          <p:cNvPr id="4" name="Slide Number Placeholder 3">
            <a:extLst>
              <a:ext uri="{FF2B5EF4-FFF2-40B4-BE49-F238E27FC236}">
                <a16:creationId xmlns:a16="http://schemas.microsoft.com/office/drawing/2014/main" id="{0657401E-BD86-C373-8F0F-AB7226438815}"/>
              </a:ext>
            </a:extLst>
          </p:cNvPr>
          <p:cNvSpPr>
            <a:spLocks noGrp="1"/>
          </p:cNvSpPr>
          <p:nvPr>
            <p:ph type="sldNum" sz="quarter" idx="12"/>
          </p:nvPr>
        </p:nvSpPr>
        <p:spPr/>
        <p:txBody>
          <a:bodyPr/>
          <a:lstStyle/>
          <a:p>
            <a:fld id="{401CF334-2D5C-4859-84A6-CA7E6E43FAEB}" type="slidenum">
              <a:rPr lang="en-US" smtClean="0"/>
              <a:t>26</a:t>
            </a:fld>
            <a:endParaRPr lang="en-US" dirty="0"/>
          </a:p>
        </p:txBody>
      </p:sp>
    </p:spTree>
    <p:extLst>
      <p:ext uri="{BB962C8B-B14F-4D97-AF65-F5344CB8AC3E}">
        <p14:creationId xmlns:p14="http://schemas.microsoft.com/office/powerpoint/2010/main" val="221700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C453-00A8-A4AB-794D-97D8175A571E}"/>
              </a:ext>
            </a:extLst>
          </p:cNvPr>
          <p:cNvSpPr>
            <a:spLocks noGrp="1"/>
          </p:cNvSpPr>
          <p:nvPr>
            <p:ph type="title"/>
          </p:nvPr>
        </p:nvSpPr>
        <p:spPr/>
        <p:txBody>
          <a:bodyPr/>
          <a:lstStyle/>
          <a:p>
            <a:r>
              <a:rPr lang="en-US" b="1" dirty="0"/>
              <a:t>Protective Orders</a:t>
            </a:r>
          </a:p>
        </p:txBody>
      </p:sp>
      <p:sp>
        <p:nvSpPr>
          <p:cNvPr id="3" name="Content Placeholder 2">
            <a:extLst>
              <a:ext uri="{FF2B5EF4-FFF2-40B4-BE49-F238E27FC236}">
                <a16:creationId xmlns:a16="http://schemas.microsoft.com/office/drawing/2014/main" id="{46E08419-9A77-7FF1-BA5A-602B0A65E813}"/>
              </a:ext>
            </a:extLst>
          </p:cNvPr>
          <p:cNvSpPr>
            <a:spLocks noGrp="1"/>
          </p:cNvSpPr>
          <p:nvPr>
            <p:ph idx="1"/>
          </p:nvPr>
        </p:nvSpPr>
        <p:spPr/>
        <p:txBody>
          <a:bodyPr>
            <a:normAutofit/>
          </a:bodyPr>
          <a:lstStyle/>
          <a:p>
            <a:r>
              <a:rPr lang="en-US" sz="3200" dirty="0"/>
              <a:t>May move for a protective order </a:t>
            </a:r>
            <a:r>
              <a:rPr lang="en-US" sz="3200" dirty="0">
                <a:solidFill>
                  <a:srgbClr val="FF0000"/>
                </a:solidFill>
              </a:rPr>
              <a:t>before</a:t>
            </a:r>
            <a:r>
              <a:rPr lang="en-US" sz="3200" dirty="0"/>
              <a:t> the time for compliance.</a:t>
            </a:r>
          </a:p>
        </p:txBody>
      </p:sp>
      <p:sp>
        <p:nvSpPr>
          <p:cNvPr id="4" name="Slide Number Placeholder 3">
            <a:extLst>
              <a:ext uri="{FF2B5EF4-FFF2-40B4-BE49-F238E27FC236}">
                <a16:creationId xmlns:a16="http://schemas.microsoft.com/office/drawing/2014/main" id="{C764B415-8BAF-F050-1B95-7A7B4096BA05}"/>
              </a:ext>
            </a:extLst>
          </p:cNvPr>
          <p:cNvSpPr>
            <a:spLocks noGrp="1"/>
          </p:cNvSpPr>
          <p:nvPr>
            <p:ph type="sldNum" sz="quarter" idx="12"/>
          </p:nvPr>
        </p:nvSpPr>
        <p:spPr/>
        <p:txBody>
          <a:bodyPr/>
          <a:lstStyle/>
          <a:p>
            <a:fld id="{401CF334-2D5C-4859-84A6-CA7E6E43FAEB}" type="slidenum">
              <a:rPr lang="en-US" smtClean="0"/>
              <a:t>27</a:t>
            </a:fld>
            <a:endParaRPr lang="en-US" dirty="0"/>
          </a:p>
        </p:txBody>
      </p:sp>
    </p:spTree>
    <p:extLst>
      <p:ext uri="{BB962C8B-B14F-4D97-AF65-F5344CB8AC3E}">
        <p14:creationId xmlns:p14="http://schemas.microsoft.com/office/powerpoint/2010/main" val="147891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133B-65A8-E0C2-3324-E51015EF7F53}"/>
              </a:ext>
            </a:extLst>
          </p:cNvPr>
          <p:cNvSpPr>
            <a:spLocks noGrp="1"/>
          </p:cNvSpPr>
          <p:nvPr>
            <p:ph type="title"/>
          </p:nvPr>
        </p:nvSpPr>
        <p:spPr/>
        <p:txBody>
          <a:bodyPr/>
          <a:lstStyle/>
          <a:p>
            <a:r>
              <a:rPr lang="en-US" b="1" dirty="0"/>
              <a:t>Common Scenarios</a:t>
            </a:r>
          </a:p>
        </p:txBody>
      </p:sp>
      <p:sp>
        <p:nvSpPr>
          <p:cNvPr id="3" name="Content Placeholder 2">
            <a:extLst>
              <a:ext uri="{FF2B5EF4-FFF2-40B4-BE49-F238E27FC236}">
                <a16:creationId xmlns:a16="http://schemas.microsoft.com/office/drawing/2014/main" id="{3ACFF02B-0AB9-B7A7-605E-079B4F38949F}"/>
              </a:ext>
            </a:extLst>
          </p:cNvPr>
          <p:cNvSpPr>
            <a:spLocks noGrp="1"/>
          </p:cNvSpPr>
          <p:nvPr>
            <p:ph idx="1"/>
          </p:nvPr>
        </p:nvSpPr>
        <p:spPr/>
        <p:txBody>
          <a:bodyPr>
            <a:normAutofit/>
          </a:bodyPr>
          <a:lstStyle/>
          <a:p>
            <a:pPr>
              <a:buFont typeface="Wingdings" panose="05000000000000000000" pitchFamily="2" charset="2"/>
              <a:buChar char="§"/>
            </a:pPr>
            <a:r>
              <a:rPr lang="en-US" sz="3200" dirty="0"/>
              <a:t> Subpoena received by City/PD issued in a civil case in Family Court – underlying case involves allegations of child abuse by one of the parents</a:t>
            </a:r>
          </a:p>
          <a:p>
            <a:pPr>
              <a:buFont typeface="Wingdings" panose="05000000000000000000" pitchFamily="2" charset="2"/>
              <a:buChar char="§"/>
            </a:pPr>
            <a:r>
              <a:rPr lang="en-US" sz="3200" dirty="0"/>
              <a:t> Subpoena received by City/PD issued in a civil case – underlying case is an ongoing criminal investigation</a:t>
            </a:r>
          </a:p>
        </p:txBody>
      </p:sp>
      <p:sp>
        <p:nvSpPr>
          <p:cNvPr id="4" name="Slide Number Placeholder 3">
            <a:extLst>
              <a:ext uri="{FF2B5EF4-FFF2-40B4-BE49-F238E27FC236}">
                <a16:creationId xmlns:a16="http://schemas.microsoft.com/office/drawing/2014/main" id="{7407D2A7-25C0-A55F-8CDB-F748A2652EF7}"/>
              </a:ext>
            </a:extLst>
          </p:cNvPr>
          <p:cNvSpPr>
            <a:spLocks noGrp="1"/>
          </p:cNvSpPr>
          <p:nvPr>
            <p:ph type="sldNum" sz="quarter" idx="12"/>
          </p:nvPr>
        </p:nvSpPr>
        <p:spPr/>
        <p:txBody>
          <a:bodyPr/>
          <a:lstStyle/>
          <a:p>
            <a:fld id="{401CF334-2D5C-4859-84A6-CA7E6E43FAEB}" type="slidenum">
              <a:rPr lang="en-US" smtClean="0"/>
              <a:t>28</a:t>
            </a:fld>
            <a:endParaRPr lang="en-US" dirty="0"/>
          </a:p>
        </p:txBody>
      </p:sp>
    </p:spTree>
    <p:extLst>
      <p:ext uri="{BB962C8B-B14F-4D97-AF65-F5344CB8AC3E}">
        <p14:creationId xmlns:p14="http://schemas.microsoft.com/office/powerpoint/2010/main" val="133324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855A-2528-5369-2CCA-8FD33A045773}"/>
              </a:ext>
            </a:extLst>
          </p:cNvPr>
          <p:cNvSpPr>
            <a:spLocks noGrp="1"/>
          </p:cNvSpPr>
          <p:nvPr>
            <p:ph type="title"/>
          </p:nvPr>
        </p:nvSpPr>
        <p:spPr/>
        <p:txBody>
          <a:bodyPr/>
          <a:lstStyle/>
          <a:p>
            <a:r>
              <a:rPr lang="en-US" b="1" dirty="0"/>
              <a:t>Undue Burden and Expense</a:t>
            </a:r>
          </a:p>
        </p:txBody>
      </p:sp>
      <p:sp>
        <p:nvSpPr>
          <p:cNvPr id="3" name="Content Placeholder 2">
            <a:extLst>
              <a:ext uri="{FF2B5EF4-FFF2-40B4-BE49-F238E27FC236}">
                <a16:creationId xmlns:a16="http://schemas.microsoft.com/office/drawing/2014/main" id="{5658890E-E83F-39D2-648E-25067E214DBA}"/>
              </a:ext>
            </a:extLst>
          </p:cNvPr>
          <p:cNvSpPr>
            <a:spLocks noGrp="1"/>
          </p:cNvSpPr>
          <p:nvPr>
            <p:ph idx="1"/>
          </p:nvPr>
        </p:nvSpPr>
        <p:spPr/>
        <p:txBody>
          <a:bodyPr>
            <a:normAutofit/>
          </a:bodyPr>
          <a:lstStyle/>
          <a:p>
            <a:r>
              <a:rPr lang="en-US" sz="3200" dirty="0"/>
              <a:t>A party causing a subpoena to issue must take </a:t>
            </a:r>
            <a:r>
              <a:rPr lang="en-US" sz="3200" dirty="0">
                <a:solidFill>
                  <a:srgbClr val="FF0000"/>
                </a:solidFill>
              </a:rPr>
              <a:t>reasonable steps </a:t>
            </a:r>
            <a:r>
              <a:rPr lang="en-US" sz="3200" dirty="0"/>
              <a:t>to avoid imposing undue burden or expense on the person served.</a:t>
            </a:r>
          </a:p>
        </p:txBody>
      </p:sp>
      <p:sp>
        <p:nvSpPr>
          <p:cNvPr id="4" name="Slide Number Placeholder 3">
            <a:extLst>
              <a:ext uri="{FF2B5EF4-FFF2-40B4-BE49-F238E27FC236}">
                <a16:creationId xmlns:a16="http://schemas.microsoft.com/office/drawing/2014/main" id="{0050A26E-B808-9A72-7161-0A1D74747EA3}"/>
              </a:ext>
            </a:extLst>
          </p:cNvPr>
          <p:cNvSpPr>
            <a:spLocks noGrp="1"/>
          </p:cNvSpPr>
          <p:nvPr>
            <p:ph type="sldNum" sz="quarter" idx="12"/>
          </p:nvPr>
        </p:nvSpPr>
        <p:spPr/>
        <p:txBody>
          <a:bodyPr/>
          <a:lstStyle/>
          <a:p>
            <a:fld id="{401CF334-2D5C-4859-84A6-CA7E6E43FAEB}" type="slidenum">
              <a:rPr lang="en-US" smtClean="0"/>
              <a:t>29</a:t>
            </a:fld>
            <a:endParaRPr lang="en-US" dirty="0"/>
          </a:p>
        </p:txBody>
      </p:sp>
    </p:spTree>
    <p:extLst>
      <p:ext uri="{BB962C8B-B14F-4D97-AF65-F5344CB8AC3E}">
        <p14:creationId xmlns:p14="http://schemas.microsoft.com/office/powerpoint/2010/main" val="100776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subpoena?</a:t>
            </a:r>
          </a:p>
        </p:txBody>
      </p:sp>
      <p:sp>
        <p:nvSpPr>
          <p:cNvPr id="4" name="Slide Number Placeholder 3"/>
          <p:cNvSpPr>
            <a:spLocks noGrp="1"/>
          </p:cNvSpPr>
          <p:nvPr>
            <p:ph type="sldNum" sz="quarter" idx="12"/>
          </p:nvPr>
        </p:nvSpPr>
        <p:spPr/>
        <p:txBody>
          <a:bodyPr/>
          <a:lstStyle/>
          <a:p>
            <a:fld id="{401CF334-2D5C-4859-84A6-CA7E6E43FAEB}" type="slidenum">
              <a:rPr lang="en-US" smtClean="0"/>
              <a:t>3</a:t>
            </a:fld>
            <a:endParaRPr lang="en-US" dirty="0"/>
          </a:p>
        </p:txBody>
      </p:sp>
      <p:sp>
        <p:nvSpPr>
          <p:cNvPr id="6" name="Content Placeholder 5">
            <a:extLst>
              <a:ext uri="{FF2B5EF4-FFF2-40B4-BE49-F238E27FC236}">
                <a16:creationId xmlns:a16="http://schemas.microsoft.com/office/drawing/2014/main" id="{895E4175-1B44-841B-2637-34716B2D2189}"/>
              </a:ext>
            </a:extLst>
          </p:cNvPr>
          <p:cNvSpPr>
            <a:spLocks noGrp="1"/>
          </p:cNvSpPr>
          <p:nvPr>
            <p:ph idx="1"/>
          </p:nvPr>
        </p:nvSpPr>
        <p:spPr/>
        <p:txBody>
          <a:bodyPr>
            <a:normAutofit/>
          </a:bodyPr>
          <a:lstStyle/>
          <a:p>
            <a:pPr>
              <a:buFont typeface="Wingdings" panose="05000000000000000000" pitchFamily="2" charset="2"/>
              <a:buChar char="§"/>
            </a:pPr>
            <a:r>
              <a:rPr lang="en-US" sz="3200" b="1" dirty="0"/>
              <a:t>  A legal document that</a:t>
            </a:r>
          </a:p>
          <a:p>
            <a:pPr>
              <a:buFont typeface="Wingdings" panose="05000000000000000000" pitchFamily="2" charset="2"/>
              <a:buChar char="§"/>
            </a:pPr>
            <a:r>
              <a:rPr lang="en-US" sz="3200" b="1" dirty="0"/>
              <a:t>  Commands a person or entity testify</a:t>
            </a:r>
          </a:p>
          <a:p>
            <a:pPr>
              <a:buFont typeface="Wingdings" panose="05000000000000000000" pitchFamily="2" charset="2"/>
              <a:buChar char="§"/>
            </a:pPr>
            <a:r>
              <a:rPr lang="en-US" sz="3200" b="1" dirty="0"/>
              <a:t>  At a specified time and place</a:t>
            </a:r>
          </a:p>
          <a:p>
            <a:pPr>
              <a:buFont typeface="Wingdings" panose="05000000000000000000" pitchFamily="2" charset="2"/>
              <a:buChar char="§"/>
            </a:pPr>
            <a:r>
              <a:rPr lang="en-US" sz="3200" b="1" dirty="0"/>
              <a:t>  And/or to produce documents</a:t>
            </a:r>
          </a:p>
          <a:p>
            <a:pPr marL="0" indent="0">
              <a:buNone/>
            </a:pPr>
            <a:endParaRPr lang="en-US" sz="3200" b="1" dirty="0"/>
          </a:p>
        </p:txBody>
      </p:sp>
      <p:pic>
        <p:nvPicPr>
          <p:cNvPr id="1030" name="Picture 6" descr="What is evidence-based practice?">
            <a:extLst>
              <a:ext uri="{FF2B5EF4-FFF2-40B4-BE49-F238E27FC236}">
                <a16:creationId xmlns:a16="http://schemas.microsoft.com/office/drawing/2014/main" id="{CB291AD0-7392-ABDC-0428-5C1042F47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909" y="4130318"/>
            <a:ext cx="2831374" cy="176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05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E3CC-A714-9AB3-BAF8-6BB1034B013F}"/>
              </a:ext>
            </a:extLst>
          </p:cNvPr>
          <p:cNvSpPr>
            <a:spLocks noGrp="1"/>
          </p:cNvSpPr>
          <p:nvPr>
            <p:ph type="title"/>
          </p:nvPr>
        </p:nvSpPr>
        <p:spPr/>
        <p:txBody>
          <a:bodyPr/>
          <a:lstStyle/>
          <a:p>
            <a:r>
              <a:rPr lang="en-US" b="1" dirty="0"/>
              <a:t>Undue Burden?</a:t>
            </a:r>
          </a:p>
        </p:txBody>
      </p:sp>
      <p:sp>
        <p:nvSpPr>
          <p:cNvPr id="3" name="Content Placeholder 2">
            <a:extLst>
              <a:ext uri="{FF2B5EF4-FFF2-40B4-BE49-F238E27FC236}">
                <a16:creationId xmlns:a16="http://schemas.microsoft.com/office/drawing/2014/main" id="{01F2F666-1C65-1826-368A-A516345D81E8}"/>
              </a:ext>
            </a:extLst>
          </p:cNvPr>
          <p:cNvSpPr>
            <a:spLocks noGrp="1"/>
          </p:cNvSpPr>
          <p:nvPr>
            <p:ph idx="1"/>
          </p:nvPr>
        </p:nvSpPr>
        <p:spPr/>
        <p:txBody>
          <a:bodyPr/>
          <a:lstStyle/>
          <a:p>
            <a:r>
              <a:rPr lang="en-US" sz="2800" b="1" dirty="0"/>
              <a:t>Subpoena for:  </a:t>
            </a:r>
            <a:r>
              <a:rPr lang="en-US" sz="2800" dirty="0"/>
              <a:t>All communications for the period between 01/01/2000 and present between any Best City </a:t>
            </a:r>
            <a:r>
              <a:rPr lang="en-US" sz="2800" u="sng" dirty="0"/>
              <a:t>Police Department employee </a:t>
            </a:r>
            <a:r>
              <a:rPr lang="en-US" sz="2800" dirty="0"/>
              <a:t>and any Other Company employee concerning ABC.</a:t>
            </a:r>
          </a:p>
          <a:p>
            <a:endParaRPr lang="en-US" sz="2800" b="1" dirty="0"/>
          </a:p>
          <a:p>
            <a:endParaRPr lang="en-US" dirty="0"/>
          </a:p>
        </p:txBody>
      </p:sp>
      <p:sp>
        <p:nvSpPr>
          <p:cNvPr id="4" name="Slide Number Placeholder 3">
            <a:extLst>
              <a:ext uri="{FF2B5EF4-FFF2-40B4-BE49-F238E27FC236}">
                <a16:creationId xmlns:a16="http://schemas.microsoft.com/office/drawing/2014/main" id="{7B752188-E5CE-7D73-66BD-C35EF1DFF1DD}"/>
              </a:ext>
            </a:extLst>
          </p:cNvPr>
          <p:cNvSpPr>
            <a:spLocks noGrp="1"/>
          </p:cNvSpPr>
          <p:nvPr>
            <p:ph type="sldNum" sz="quarter" idx="12"/>
          </p:nvPr>
        </p:nvSpPr>
        <p:spPr/>
        <p:txBody>
          <a:bodyPr/>
          <a:lstStyle/>
          <a:p>
            <a:fld id="{401CF334-2D5C-4859-84A6-CA7E6E43FAEB}" type="slidenum">
              <a:rPr lang="en-US" smtClean="0"/>
              <a:t>30</a:t>
            </a:fld>
            <a:endParaRPr lang="en-US" dirty="0"/>
          </a:p>
        </p:txBody>
      </p:sp>
      <p:pic>
        <p:nvPicPr>
          <p:cNvPr id="8196" name="Picture 4" descr="An Uphill Battle">
            <a:extLst>
              <a:ext uri="{FF2B5EF4-FFF2-40B4-BE49-F238E27FC236}">
                <a16:creationId xmlns:a16="http://schemas.microsoft.com/office/drawing/2014/main" id="{81955A2B-F423-A706-8CB6-7D9F3C133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329" y="3429539"/>
            <a:ext cx="5095059" cy="253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55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B437-7479-FBA4-02B6-2A77C895139C}"/>
              </a:ext>
            </a:extLst>
          </p:cNvPr>
          <p:cNvSpPr>
            <a:spLocks noGrp="1"/>
          </p:cNvSpPr>
          <p:nvPr>
            <p:ph type="title"/>
          </p:nvPr>
        </p:nvSpPr>
        <p:spPr/>
        <p:txBody>
          <a:bodyPr/>
          <a:lstStyle/>
          <a:p>
            <a:r>
              <a:rPr lang="en-US" b="1" dirty="0"/>
              <a:t>Option: Refuse to obey?</a:t>
            </a:r>
          </a:p>
        </p:txBody>
      </p:sp>
      <p:sp>
        <p:nvSpPr>
          <p:cNvPr id="3" name="Content Placeholder 2">
            <a:extLst>
              <a:ext uri="{FF2B5EF4-FFF2-40B4-BE49-F238E27FC236}">
                <a16:creationId xmlns:a16="http://schemas.microsoft.com/office/drawing/2014/main" id="{994609BF-4633-9235-0BDC-FB63BA43B993}"/>
              </a:ext>
            </a:extLst>
          </p:cNvPr>
          <p:cNvSpPr>
            <a:spLocks noGrp="1"/>
          </p:cNvSpPr>
          <p:nvPr>
            <p:ph idx="1"/>
          </p:nvPr>
        </p:nvSpPr>
        <p:spPr/>
        <p:txBody>
          <a:bodyPr>
            <a:normAutofit/>
          </a:bodyPr>
          <a:lstStyle/>
          <a:p>
            <a:r>
              <a:rPr lang="en-US" sz="3200" b="1" dirty="0"/>
              <a:t>Complying with a subpoena is </a:t>
            </a:r>
            <a:r>
              <a:rPr lang="en-US" sz="3200" b="1" dirty="0">
                <a:solidFill>
                  <a:srgbClr val="FF0000"/>
                </a:solidFill>
              </a:rPr>
              <a:t>required</a:t>
            </a:r>
            <a:r>
              <a:rPr lang="en-US" sz="3200" b="1" dirty="0"/>
              <a:t>.</a:t>
            </a:r>
            <a:endParaRPr lang="en-US" sz="3200" dirty="0"/>
          </a:p>
          <a:p>
            <a:pPr algn="ctr"/>
            <a:r>
              <a:rPr lang="en-US" sz="3200" b="1" dirty="0"/>
              <a:t>“Disobedience of this subpoena may be punished as contempt by this court.  You will also be liable for the sum of five hundred dollars and all damages resulting from your failure to obey.”</a:t>
            </a:r>
          </a:p>
        </p:txBody>
      </p:sp>
      <p:sp>
        <p:nvSpPr>
          <p:cNvPr id="4" name="Slide Number Placeholder 3">
            <a:extLst>
              <a:ext uri="{FF2B5EF4-FFF2-40B4-BE49-F238E27FC236}">
                <a16:creationId xmlns:a16="http://schemas.microsoft.com/office/drawing/2014/main" id="{0329D537-EDF8-0F5B-FF5A-3E203A3564A4}"/>
              </a:ext>
            </a:extLst>
          </p:cNvPr>
          <p:cNvSpPr>
            <a:spLocks noGrp="1"/>
          </p:cNvSpPr>
          <p:nvPr>
            <p:ph type="sldNum" sz="quarter" idx="12"/>
          </p:nvPr>
        </p:nvSpPr>
        <p:spPr/>
        <p:txBody>
          <a:bodyPr/>
          <a:lstStyle/>
          <a:p>
            <a:fld id="{401CF334-2D5C-4859-84A6-CA7E6E43FAEB}" type="slidenum">
              <a:rPr lang="en-US" smtClean="0"/>
              <a:t>31</a:t>
            </a:fld>
            <a:endParaRPr lang="en-US" dirty="0"/>
          </a:p>
        </p:txBody>
      </p:sp>
    </p:spTree>
    <p:extLst>
      <p:ext uri="{BB962C8B-B14F-4D97-AF65-F5344CB8AC3E}">
        <p14:creationId xmlns:p14="http://schemas.microsoft.com/office/powerpoint/2010/main" val="177759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2D6B-90EC-9E2C-9D28-32217915AB27}"/>
              </a:ext>
            </a:extLst>
          </p:cNvPr>
          <p:cNvSpPr>
            <a:spLocks noGrp="1"/>
          </p:cNvSpPr>
          <p:nvPr>
            <p:ph type="title"/>
          </p:nvPr>
        </p:nvSpPr>
        <p:spPr/>
        <p:txBody>
          <a:bodyPr/>
          <a:lstStyle/>
          <a:p>
            <a:r>
              <a:rPr lang="en-US" b="1" dirty="0"/>
              <a:t>What is “disobedience of a subpoena”?</a:t>
            </a:r>
          </a:p>
        </p:txBody>
      </p:sp>
      <p:sp>
        <p:nvSpPr>
          <p:cNvPr id="3" name="Content Placeholder 2">
            <a:extLst>
              <a:ext uri="{FF2B5EF4-FFF2-40B4-BE49-F238E27FC236}">
                <a16:creationId xmlns:a16="http://schemas.microsoft.com/office/drawing/2014/main" id="{F4A7881F-9859-6596-C278-70D726C08ADC}"/>
              </a:ext>
            </a:extLst>
          </p:cNvPr>
          <p:cNvSpPr>
            <a:spLocks noGrp="1"/>
          </p:cNvSpPr>
          <p:nvPr>
            <p:ph idx="1"/>
          </p:nvPr>
        </p:nvSpPr>
        <p:spPr/>
        <p:txBody>
          <a:bodyPr>
            <a:normAutofit/>
          </a:bodyPr>
          <a:lstStyle/>
          <a:p>
            <a:pPr>
              <a:buFont typeface="Wingdings" panose="05000000000000000000" pitchFamily="2" charset="2"/>
              <a:buChar char="§"/>
            </a:pPr>
            <a:r>
              <a:rPr lang="en-US" sz="3200" dirty="0"/>
              <a:t> </a:t>
            </a:r>
            <a:r>
              <a:rPr lang="en-US" sz="3200" b="1" dirty="0">
                <a:solidFill>
                  <a:srgbClr val="FF0000"/>
                </a:solidFill>
              </a:rPr>
              <a:t>Failing to appear </a:t>
            </a:r>
            <a:r>
              <a:rPr lang="en-US" sz="3200" dirty="0"/>
              <a:t>as set out in the subpoena</a:t>
            </a:r>
          </a:p>
          <a:p>
            <a:pPr>
              <a:buFont typeface="Wingdings" panose="05000000000000000000" pitchFamily="2" charset="2"/>
              <a:buChar char="§"/>
            </a:pPr>
            <a:r>
              <a:rPr lang="en-US" sz="3200" dirty="0"/>
              <a:t> </a:t>
            </a:r>
            <a:r>
              <a:rPr lang="en-US" sz="3200" b="1" dirty="0">
                <a:solidFill>
                  <a:srgbClr val="FF0000"/>
                </a:solidFill>
              </a:rPr>
              <a:t>Refuse without legal cause </a:t>
            </a:r>
            <a:r>
              <a:rPr lang="en-US" sz="3200" dirty="0"/>
              <a:t>to produce evidence in possession, when required by subpoena</a:t>
            </a:r>
          </a:p>
        </p:txBody>
      </p:sp>
      <p:sp>
        <p:nvSpPr>
          <p:cNvPr id="4" name="Slide Number Placeholder 3">
            <a:extLst>
              <a:ext uri="{FF2B5EF4-FFF2-40B4-BE49-F238E27FC236}">
                <a16:creationId xmlns:a16="http://schemas.microsoft.com/office/drawing/2014/main" id="{2B905666-CE1B-9454-2614-09582320FCE2}"/>
              </a:ext>
            </a:extLst>
          </p:cNvPr>
          <p:cNvSpPr>
            <a:spLocks noGrp="1"/>
          </p:cNvSpPr>
          <p:nvPr>
            <p:ph type="sldNum" sz="quarter" idx="12"/>
          </p:nvPr>
        </p:nvSpPr>
        <p:spPr/>
        <p:txBody>
          <a:bodyPr/>
          <a:lstStyle/>
          <a:p>
            <a:fld id="{401CF334-2D5C-4859-84A6-CA7E6E43FAEB}" type="slidenum">
              <a:rPr lang="en-US" smtClean="0"/>
              <a:t>32</a:t>
            </a:fld>
            <a:endParaRPr lang="en-US" dirty="0"/>
          </a:p>
        </p:txBody>
      </p:sp>
      <p:pic>
        <p:nvPicPr>
          <p:cNvPr id="9220" name="Picture 4" descr="Subpoenaed Cartoons and Comics - funny pictures from CartoonStock">
            <a:extLst>
              <a:ext uri="{FF2B5EF4-FFF2-40B4-BE49-F238E27FC236}">
                <a16:creationId xmlns:a16="http://schemas.microsoft.com/office/drawing/2014/main" id="{B25BFF8A-DDA7-7D31-DC7E-18FE6CDEF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002" y="3429000"/>
            <a:ext cx="2843933" cy="244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69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DEB63F-4AE7-4137-4621-38B94EE70E0A}"/>
              </a:ext>
            </a:extLst>
          </p:cNvPr>
          <p:cNvSpPr>
            <a:spLocks noGrp="1"/>
          </p:cNvSpPr>
          <p:nvPr>
            <p:ph type="sldNum" sz="quarter" idx="12"/>
          </p:nvPr>
        </p:nvSpPr>
        <p:spPr/>
        <p:txBody>
          <a:bodyPr/>
          <a:lstStyle/>
          <a:p>
            <a:fld id="{401CF334-2D5C-4859-84A6-CA7E6E43FAEB}" type="slidenum">
              <a:rPr lang="en-US" smtClean="0"/>
              <a:t>33</a:t>
            </a:fld>
            <a:endParaRPr lang="en-US" dirty="0"/>
          </a:p>
        </p:txBody>
      </p:sp>
      <p:pic>
        <p:nvPicPr>
          <p:cNvPr id="8" name="Picture 7" descr="A close-up of a checklist&#10;&#10;Description automatically generated">
            <a:extLst>
              <a:ext uri="{FF2B5EF4-FFF2-40B4-BE49-F238E27FC236}">
                <a16:creationId xmlns:a16="http://schemas.microsoft.com/office/drawing/2014/main" id="{D8D2E93F-9E29-6961-6F41-CCC1D121D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54" y="195811"/>
            <a:ext cx="7811809" cy="5627691"/>
          </a:xfrm>
          <a:prstGeom prst="rect">
            <a:avLst/>
          </a:prstGeom>
        </p:spPr>
      </p:pic>
    </p:spTree>
    <p:extLst>
      <p:ext uri="{BB962C8B-B14F-4D97-AF65-F5344CB8AC3E}">
        <p14:creationId xmlns:p14="http://schemas.microsoft.com/office/powerpoint/2010/main" val="277379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B20011-A671-3AA8-456C-7FD6FB022FAB}"/>
              </a:ext>
            </a:extLst>
          </p:cNvPr>
          <p:cNvSpPr>
            <a:spLocks noGrp="1"/>
          </p:cNvSpPr>
          <p:nvPr>
            <p:ph type="title"/>
          </p:nvPr>
        </p:nvSpPr>
        <p:spPr/>
        <p:txBody>
          <a:bodyPr/>
          <a:lstStyle/>
          <a:p>
            <a:r>
              <a:rPr lang="en-US" b="1" dirty="0"/>
              <a:t>Reliable Resources</a:t>
            </a:r>
          </a:p>
        </p:txBody>
      </p:sp>
      <p:sp>
        <p:nvSpPr>
          <p:cNvPr id="4" name="Content Placeholder 3">
            <a:extLst>
              <a:ext uri="{FF2B5EF4-FFF2-40B4-BE49-F238E27FC236}">
                <a16:creationId xmlns:a16="http://schemas.microsoft.com/office/drawing/2014/main" id="{3DF92DEE-908B-A2A1-BAEA-0BD2CD18FD35}"/>
              </a:ext>
            </a:extLst>
          </p:cNvPr>
          <p:cNvSpPr>
            <a:spLocks noGrp="1"/>
          </p:cNvSpPr>
          <p:nvPr>
            <p:ph idx="1"/>
          </p:nvPr>
        </p:nvSpPr>
        <p:spPr/>
        <p:txBody>
          <a:bodyPr>
            <a:normAutofit/>
          </a:bodyPr>
          <a:lstStyle/>
          <a:p>
            <a:pPr>
              <a:buFont typeface="Wingdings" panose="05000000000000000000" pitchFamily="2" charset="2"/>
              <a:buChar char="§"/>
            </a:pPr>
            <a:r>
              <a:rPr lang="en-US" sz="3200" dirty="0"/>
              <a:t> </a:t>
            </a:r>
            <a:r>
              <a:rPr lang="en-US" sz="3200" b="1" dirty="0"/>
              <a:t>uscourts.gov </a:t>
            </a:r>
            <a:r>
              <a:rPr lang="en-US" sz="3200" dirty="0">
                <a:solidFill>
                  <a:srgbClr val="0070C0"/>
                </a:solidFill>
              </a:rPr>
              <a:t>State and Federal court system overview, common legal terms</a:t>
            </a:r>
          </a:p>
          <a:p>
            <a:pPr>
              <a:buFont typeface="Wingdings" panose="05000000000000000000" pitchFamily="2" charset="2"/>
              <a:buChar char="§"/>
            </a:pPr>
            <a:r>
              <a:rPr lang="en-US" sz="3200" b="1" dirty="0">
                <a:solidFill>
                  <a:srgbClr val="0070C0"/>
                </a:solidFill>
              </a:rPr>
              <a:t> </a:t>
            </a:r>
            <a:r>
              <a:rPr lang="en-US" sz="3200" b="1" dirty="0">
                <a:solidFill>
                  <a:schemeClr val="tx1"/>
                </a:solidFill>
              </a:rPr>
              <a:t>courtinfo.ca.gov </a:t>
            </a:r>
            <a:r>
              <a:rPr lang="en-US" sz="3200" dirty="0">
                <a:solidFill>
                  <a:srgbClr val="0070C0"/>
                </a:solidFill>
              </a:rPr>
              <a:t>Information, forms used I California court legal system</a:t>
            </a:r>
          </a:p>
          <a:p>
            <a:pPr>
              <a:buFont typeface="Wingdings" panose="05000000000000000000" pitchFamily="2" charset="2"/>
              <a:buChar char="§"/>
            </a:pPr>
            <a:r>
              <a:rPr lang="en-US" sz="3200" b="1" dirty="0">
                <a:solidFill>
                  <a:srgbClr val="0070C0"/>
                </a:solidFill>
              </a:rPr>
              <a:t> </a:t>
            </a:r>
            <a:r>
              <a:rPr lang="en-US" sz="3200" b="1" dirty="0">
                <a:solidFill>
                  <a:schemeClr val="tx1"/>
                </a:solidFill>
              </a:rPr>
              <a:t>leginfo.ca.gov </a:t>
            </a:r>
            <a:r>
              <a:rPr lang="en-US" sz="3200" dirty="0">
                <a:solidFill>
                  <a:srgbClr val="0070C0"/>
                </a:solidFill>
              </a:rPr>
              <a:t>California statutes, California Constitution, legislative information</a:t>
            </a:r>
            <a:endParaRPr lang="en-US" sz="3200" b="1" dirty="0"/>
          </a:p>
        </p:txBody>
      </p:sp>
      <p:sp>
        <p:nvSpPr>
          <p:cNvPr id="2" name="Slide Number Placeholder 1">
            <a:extLst>
              <a:ext uri="{FF2B5EF4-FFF2-40B4-BE49-F238E27FC236}">
                <a16:creationId xmlns:a16="http://schemas.microsoft.com/office/drawing/2014/main" id="{3FF5D1B1-FABA-5F2A-34D0-65837F2361DF}"/>
              </a:ext>
            </a:extLst>
          </p:cNvPr>
          <p:cNvSpPr>
            <a:spLocks noGrp="1"/>
          </p:cNvSpPr>
          <p:nvPr>
            <p:ph type="sldNum" sz="quarter" idx="12"/>
          </p:nvPr>
        </p:nvSpPr>
        <p:spPr/>
        <p:txBody>
          <a:bodyPr/>
          <a:lstStyle/>
          <a:p>
            <a:fld id="{401CF334-2D5C-4859-84A6-CA7E6E43FAEB}" type="slidenum">
              <a:rPr lang="en-US" smtClean="0"/>
              <a:t>34</a:t>
            </a:fld>
            <a:endParaRPr lang="en-US" dirty="0"/>
          </a:p>
        </p:txBody>
      </p:sp>
    </p:spTree>
    <p:extLst>
      <p:ext uri="{BB962C8B-B14F-4D97-AF65-F5344CB8AC3E}">
        <p14:creationId xmlns:p14="http://schemas.microsoft.com/office/powerpoint/2010/main" val="299140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391" y="184558"/>
            <a:ext cx="8732939" cy="1926021"/>
          </a:xfrm>
          <a:noFill/>
        </p:spPr>
        <p:txBody>
          <a:bodyPr anchor="ctr">
            <a:normAutofit fontScale="90000"/>
          </a:bodyPr>
          <a:lstStyle/>
          <a:p>
            <a:br>
              <a:rPr lang="en-US" altLang="en-US" sz="6600" b="1" dirty="0"/>
            </a:br>
            <a:br>
              <a:rPr lang="en-US" altLang="en-US" sz="6600" b="1" dirty="0"/>
            </a:br>
            <a:r>
              <a:rPr lang="en-US" altLang="en-US" sz="6600" b="1" dirty="0"/>
              <a:t>						</a:t>
            </a:r>
            <a:r>
              <a:rPr lang="en-US" altLang="en-US" sz="6600" b="1" dirty="0">
                <a:solidFill>
                  <a:schemeClr val="accent1"/>
                </a:solidFill>
              </a:rPr>
              <a:t> </a:t>
            </a:r>
            <a:br>
              <a:rPr lang="en-US" altLang="en-US" sz="6600" b="1" dirty="0">
                <a:solidFill>
                  <a:schemeClr val="accent1"/>
                </a:solidFill>
              </a:rPr>
            </a:br>
            <a:br>
              <a:rPr lang="en-US" altLang="en-US" sz="6600" b="1" dirty="0">
                <a:solidFill>
                  <a:schemeClr val="accent1"/>
                </a:solidFill>
              </a:rPr>
            </a:br>
            <a:br>
              <a:rPr lang="en-US" altLang="en-US" sz="6600" b="1" dirty="0">
                <a:solidFill>
                  <a:schemeClr val="accent1"/>
                </a:solidFill>
              </a:rPr>
            </a:br>
            <a:br>
              <a:rPr lang="en-US" altLang="en-US" sz="6600" b="1" dirty="0">
                <a:solidFill>
                  <a:schemeClr val="accent1"/>
                </a:solidFill>
              </a:rPr>
            </a:br>
            <a:r>
              <a:rPr lang="en-US" altLang="en-US" sz="4800" b="1" dirty="0">
                <a:solidFill>
                  <a:schemeClr val="accent1"/>
                </a:solidFill>
              </a:rPr>
              <a:t>Rachele Berglund</a:t>
            </a:r>
            <a:br>
              <a:rPr lang="en-US" altLang="en-US" sz="4800" b="1" dirty="0">
                <a:solidFill>
                  <a:schemeClr val="accent1"/>
                </a:solidFill>
              </a:rPr>
            </a:br>
            <a:r>
              <a:rPr lang="en-US" altLang="en-US" sz="4800" b="1" dirty="0">
                <a:solidFill>
                  <a:schemeClr val="accent1"/>
                </a:solidFill>
              </a:rPr>
              <a:t>Email: </a:t>
            </a:r>
            <a:r>
              <a:rPr lang="en-US" altLang="en-US" sz="4800" b="1" dirty="0">
                <a:solidFill>
                  <a:schemeClr val="accent1"/>
                </a:solidFill>
                <a:hlinkClick r:id="rId3"/>
              </a:rPr>
              <a:t>rberglund@hpblaw.net</a:t>
            </a:r>
            <a:br>
              <a:rPr lang="en-US" altLang="en-US" sz="4800" b="1" dirty="0">
                <a:solidFill>
                  <a:schemeClr val="accent1"/>
                </a:solidFill>
              </a:rPr>
            </a:br>
            <a:r>
              <a:rPr lang="en-US" altLang="en-US" sz="4800" b="1" dirty="0">
                <a:solidFill>
                  <a:schemeClr val="accent1"/>
                </a:solidFill>
              </a:rPr>
              <a:t>Phone: 559-636-0200</a:t>
            </a:r>
            <a:endParaRPr lang="en-US" sz="4800" b="1" dirty="0">
              <a:solidFill>
                <a:schemeClr val="accent1"/>
              </a:solidFill>
            </a:endParaRPr>
          </a:p>
        </p:txBody>
      </p:sp>
      <p:sp>
        <p:nvSpPr>
          <p:cNvPr id="7" name="Rectangle 6"/>
          <p:cNvSpPr/>
          <p:nvPr/>
        </p:nvSpPr>
        <p:spPr>
          <a:xfrm>
            <a:off x="1350235" y="4500087"/>
            <a:ext cx="7711457" cy="1785104"/>
          </a:xfrm>
          <a:prstGeom prst="rect">
            <a:avLst/>
          </a:prstGeom>
          <a:noFill/>
        </p:spPr>
        <p:txBody>
          <a:bodyPr wrap="square">
            <a:spAutoFit/>
          </a:bodyPr>
          <a:lstStyle/>
          <a:p>
            <a:r>
              <a:rPr lang="en-US" sz="2000" cap="small" dirty="0">
                <a:solidFill>
                  <a:schemeClr val="accent2"/>
                </a:solidFill>
              </a:rPr>
              <a:t>HERR PEDERSEN &amp; BERGLUND LLP</a:t>
            </a:r>
          </a:p>
          <a:p>
            <a:r>
              <a:rPr lang="en-US" cap="small" dirty="0">
                <a:solidFill>
                  <a:schemeClr val="accent2"/>
                </a:solidFill>
              </a:rPr>
              <a:t>Attorneys at Law</a:t>
            </a:r>
          </a:p>
          <a:p>
            <a:r>
              <a:rPr lang="en-US" cap="small" dirty="0">
                <a:solidFill>
                  <a:schemeClr val="accent2"/>
                </a:solidFill>
              </a:rPr>
              <a:t>100 Willow Plaza, Suite 300</a:t>
            </a:r>
            <a:endParaRPr lang="en-US" dirty="0">
              <a:solidFill>
                <a:schemeClr val="accent2"/>
              </a:solidFill>
            </a:endParaRPr>
          </a:p>
          <a:p>
            <a:r>
              <a:rPr lang="en-US" cap="small" dirty="0">
                <a:solidFill>
                  <a:schemeClr val="accent2"/>
                </a:solidFill>
              </a:rPr>
              <a:t>Visalia, California 93291</a:t>
            </a:r>
            <a:endParaRPr lang="en-US" sz="1000" dirty="0">
              <a:solidFill>
                <a:schemeClr val="accent2"/>
              </a:solidFill>
            </a:endParaRPr>
          </a:p>
          <a:p>
            <a:r>
              <a:rPr lang="en-US" cap="small" dirty="0">
                <a:solidFill>
                  <a:schemeClr val="accent2"/>
                </a:solidFill>
              </a:rPr>
              <a:t>Phone: (559) 636-0200 </a:t>
            </a:r>
          </a:p>
          <a:p>
            <a:r>
              <a:rPr lang="en-US" cap="small" dirty="0">
                <a:solidFill>
                  <a:schemeClr val="accent2"/>
                </a:solidFill>
              </a:rPr>
              <a:t>hpblaw.net</a:t>
            </a:r>
            <a:endParaRPr lang="en-US" dirty="0">
              <a:solidFill>
                <a:schemeClr val="accent2"/>
              </a:solidFill>
            </a:endParaRPr>
          </a:p>
        </p:txBody>
      </p:sp>
      <p:sp>
        <p:nvSpPr>
          <p:cNvPr id="8" name="Rectangle 7"/>
          <p:cNvSpPr/>
          <p:nvPr/>
        </p:nvSpPr>
        <p:spPr>
          <a:xfrm>
            <a:off x="4965107" y="4464879"/>
            <a:ext cx="3392680" cy="1015663"/>
          </a:xfrm>
          <a:prstGeom prst="rect">
            <a:avLst/>
          </a:prstGeom>
        </p:spPr>
        <p:txBody>
          <a:bodyPr wrap="square">
            <a:spAutoFit/>
          </a:bodyPr>
          <a:lstStyle/>
          <a:p>
            <a:pPr algn="r"/>
            <a:r>
              <a:rPr lang="en-US" sz="2400" cap="small" dirty="0">
                <a:solidFill>
                  <a:schemeClr val="accent5">
                    <a:lumMod val="75000"/>
                  </a:schemeClr>
                </a:solidFill>
              </a:rPr>
              <a:t>Rachele Berglund</a:t>
            </a:r>
          </a:p>
          <a:p>
            <a:pPr algn="r"/>
            <a:r>
              <a:rPr lang="en-US" cap="small" dirty="0">
                <a:solidFill>
                  <a:schemeClr val="accent5">
                    <a:lumMod val="75000"/>
                  </a:schemeClr>
                </a:solidFill>
              </a:rPr>
              <a:t>Attorney</a:t>
            </a:r>
          </a:p>
          <a:p>
            <a:pPr algn="r"/>
            <a:r>
              <a:rPr lang="en-US" dirty="0">
                <a:solidFill>
                  <a:schemeClr val="accent5">
                    <a:lumMod val="75000"/>
                  </a:schemeClr>
                </a:solidFill>
              </a:rPr>
              <a:t>RBerglund@hpblaw.net</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61591"/>
          <a:stretch/>
        </p:blipFill>
        <p:spPr>
          <a:xfrm>
            <a:off x="394282" y="4464879"/>
            <a:ext cx="1048624" cy="1775531"/>
          </a:xfrm>
          <a:prstGeom prst="rect">
            <a:avLst/>
          </a:prstGeom>
        </p:spPr>
      </p:pic>
      <p:pic>
        <p:nvPicPr>
          <p:cNvPr id="6146" name="Picture 2" descr="The importance of women in academe asking bold questions">
            <a:extLst>
              <a:ext uri="{FF2B5EF4-FFF2-40B4-BE49-F238E27FC236}">
                <a16:creationId xmlns:a16="http://schemas.microsoft.com/office/drawing/2014/main" id="{89757DEA-AC01-3C18-EC55-C1B4B120D2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170" y="288760"/>
            <a:ext cx="5630093" cy="224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4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9A86-57B6-D260-BD22-CD9EEA4E8837}"/>
              </a:ext>
            </a:extLst>
          </p:cNvPr>
          <p:cNvSpPr>
            <a:spLocks noGrp="1"/>
          </p:cNvSpPr>
          <p:nvPr>
            <p:ph type="title"/>
          </p:nvPr>
        </p:nvSpPr>
        <p:spPr/>
        <p:txBody>
          <a:bodyPr/>
          <a:lstStyle/>
          <a:p>
            <a:r>
              <a:rPr lang="en-US" b="1" dirty="0"/>
              <a:t>True or False?</a:t>
            </a:r>
          </a:p>
        </p:txBody>
      </p:sp>
      <p:sp>
        <p:nvSpPr>
          <p:cNvPr id="3" name="Content Placeholder 2">
            <a:extLst>
              <a:ext uri="{FF2B5EF4-FFF2-40B4-BE49-F238E27FC236}">
                <a16:creationId xmlns:a16="http://schemas.microsoft.com/office/drawing/2014/main" id="{39CF9A6F-EBAE-3B11-AC13-A3BD37A9E87E}"/>
              </a:ext>
            </a:extLst>
          </p:cNvPr>
          <p:cNvSpPr>
            <a:spLocks noGrp="1"/>
          </p:cNvSpPr>
          <p:nvPr>
            <p:ph idx="1"/>
          </p:nvPr>
        </p:nvSpPr>
        <p:spPr/>
        <p:txBody>
          <a:bodyPr>
            <a:normAutofit/>
          </a:bodyPr>
          <a:lstStyle/>
          <a:p>
            <a:endParaRPr lang="en-US" sz="3200" b="1" dirty="0"/>
          </a:p>
          <a:p>
            <a:r>
              <a:rPr lang="en-US" sz="3600" b="1" dirty="0">
                <a:solidFill>
                  <a:schemeClr val="tx1"/>
                </a:solidFill>
              </a:rPr>
              <a:t>Complying with a subpoena is optional.</a:t>
            </a:r>
          </a:p>
        </p:txBody>
      </p:sp>
      <p:sp>
        <p:nvSpPr>
          <p:cNvPr id="4" name="Slide Number Placeholder 3">
            <a:extLst>
              <a:ext uri="{FF2B5EF4-FFF2-40B4-BE49-F238E27FC236}">
                <a16:creationId xmlns:a16="http://schemas.microsoft.com/office/drawing/2014/main" id="{8D582465-2BEC-9B09-2C38-4D2666D85141}"/>
              </a:ext>
            </a:extLst>
          </p:cNvPr>
          <p:cNvSpPr>
            <a:spLocks noGrp="1"/>
          </p:cNvSpPr>
          <p:nvPr>
            <p:ph type="sldNum" sz="quarter" idx="12"/>
          </p:nvPr>
        </p:nvSpPr>
        <p:spPr/>
        <p:txBody>
          <a:bodyPr/>
          <a:lstStyle/>
          <a:p>
            <a:fld id="{401CF334-2D5C-4859-84A6-CA7E6E43FAEB}" type="slidenum">
              <a:rPr lang="en-US" smtClean="0"/>
              <a:t>4</a:t>
            </a:fld>
            <a:endParaRPr lang="en-US" dirty="0"/>
          </a:p>
        </p:txBody>
      </p:sp>
    </p:spTree>
    <p:extLst>
      <p:ext uri="{BB962C8B-B14F-4D97-AF65-F5344CB8AC3E}">
        <p14:creationId xmlns:p14="http://schemas.microsoft.com/office/powerpoint/2010/main" val="182235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can </a:t>
            </a:r>
            <a:r>
              <a:rPr lang="en-US" b="1" dirty="0">
                <a:solidFill>
                  <a:srgbClr val="FF0000"/>
                </a:solidFill>
              </a:rPr>
              <a:t>issue</a:t>
            </a:r>
            <a:r>
              <a:rPr lang="en-US" b="1" dirty="0"/>
              <a:t> a subpoena?</a:t>
            </a:r>
          </a:p>
        </p:txBody>
      </p:sp>
      <p:sp>
        <p:nvSpPr>
          <p:cNvPr id="4" name="Slide Number Placeholder 3"/>
          <p:cNvSpPr>
            <a:spLocks noGrp="1"/>
          </p:cNvSpPr>
          <p:nvPr>
            <p:ph type="sldNum" sz="quarter" idx="12"/>
          </p:nvPr>
        </p:nvSpPr>
        <p:spPr/>
        <p:txBody>
          <a:bodyPr/>
          <a:lstStyle/>
          <a:p>
            <a:fld id="{401CF334-2D5C-4859-84A6-CA7E6E43FAEB}" type="slidenum">
              <a:rPr lang="en-US" smtClean="0"/>
              <a:t>5</a:t>
            </a:fld>
            <a:endParaRPr lang="en-US" dirty="0"/>
          </a:p>
        </p:txBody>
      </p:sp>
      <p:sp>
        <p:nvSpPr>
          <p:cNvPr id="6" name="Content Placeholder 5">
            <a:extLst>
              <a:ext uri="{FF2B5EF4-FFF2-40B4-BE49-F238E27FC236}">
                <a16:creationId xmlns:a16="http://schemas.microsoft.com/office/drawing/2014/main" id="{478A1831-714D-6C72-EB5E-E44107B8AC64}"/>
              </a:ext>
            </a:extLst>
          </p:cNvPr>
          <p:cNvSpPr>
            <a:spLocks noGrp="1"/>
          </p:cNvSpPr>
          <p:nvPr>
            <p:ph idx="1"/>
          </p:nvPr>
        </p:nvSpPr>
        <p:spPr/>
        <p:txBody>
          <a:bodyPr>
            <a:normAutofit/>
          </a:bodyPr>
          <a:lstStyle/>
          <a:p>
            <a:pPr>
              <a:buFont typeface="Wingdings" panose="05000000000000000000" pitchFamily="2" charset="2"/>
              <a:buChar char="§"/>
            </a:pPr>
            <a:r>
              <a:rPr lang="en-US" sz="3200" b="1" dirty="0"/>
              <a:t>  Attorney</a:t>
            </a:r>
          </a:p>
          <a:p>
            <a:pPr>
              <a:buFont typeface="Wingdings" panose="05000000000000000000" pitchFamily="2" charset="2"/>
              <a:buChar char="§"/>
            </a:pPr>
            <a:r>
              <a:rPr lang="en-US" sz="3200" b="1" dirty="0"/>
              <a:t>  Self-represented individual</a:t>
            </a:r>
          </a:p>
          <a:p>
            <a:pPr>
              <a:buFont typeface="Wingdings" panose="05000000000000000000" pitchFamily="2" charset="2"/>
              <a:buChar char="§"/>
            </a:pPr>
            <a:r>
              <a:rPr lang="en-US" sz="3200" b="1" dirty="0"/>
              <a:t>  Service hired by an attorney (Deposition    Officer)</a:t>
            </a:r>
          </a:p>
          <a:p>
            <a:pPr>
              <a:buFont typeface="Wingdings" panose="05000000000000000000" pitchFamily="2" charset="2"/>
              <a:buChar char="§"/>
            </a:pPr>
            <a:r>
              <a:rPr lang="en-US" sz="3200" b="1" dirty="0"/>
              <a:t>  Court clerk or judge</a:t>
            </a:r>
          </a:p>
        </p:txBody>
      </p:sp>
      <p:pic>
        <p:nvPicPr>
          <p:cNvPr id="3074" name="Picture 2" descr="Why Was Olivia Wilde Served Court Documents at CinemaCon?">
            <a:extLst>
              <a:ext uri="{FF2B5EF4-FFF2-40B4-BE49-F238E27FC236}">
                <a16:creationId xmlns:a16="http://schemas.microsoft.com/office/drawing/2014/main" id="{B64C5578-6F79-DED1-AD08-A8D6F7998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849" y="3648474"/>
            <a:ext cx="2088192" cy="261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66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FF32-5E3A-9014-5F57-F9892240E7F8}"/>
              </a:ext>
            </a:extLst>
          </p:cNvPr>
          <p:cNvSpPr>
            <a:spLocks noGrp="1"/>
          </p:cNvSpPr>
          <p:nvPr>
            <p:ph type="title"/>
          </p:nvPr>
        </p:nvSpPr>
        <p:spPr/>
        <p:txBody>
          <a:bodyPr/>
          <a:lstStyle/>
          <a:p>
            <a:r>
              <a:rPr lang="en-US" b="1" dirty="0"/>
              <a:t>Types of Subpoenas</a:t>
            </a:r>
          </a:p>
        </p:txBody>
      </p:sp>
      <p:sp>
        <p:nvSpPr>
          <p:cNvPr id="3" name="Content Placeholder 2">
            <a:extLst>
              <a:ext uri="{FF2B5EF4-FFF2-40B4-BE49-F238E27FC236}">
                <a16:creationId xmlns:a16="http://schemas.microsoft.com/office/drawing/2014/main" id="{F2649DE5-221B-5A3C-6A43-83F712FF124C}"/>
              </a:ext>
            </a:extLst>
          </p:cNvPr>
          <p:cNvSpPr>
            <a:spLocks noGrp="1"/>
          </p:cNvSpPr>
          <p:nvPr>
            <p:ph idx="1"/>
          </p:nvPr>
        </p:nvSpPr>
        <p:spPr/>
        <p:txBody>
          <a:bodyPr>
            <a:normAutofit/>
          </a:bodyPr>
          <a:lstStyle/>
          <a:p>
            <a:pPr marL="514350" indent="-514350">
              <a:buFont typeface="+mj-lt"/>
              <a:buAutoNum type="arabicPeriod"/>
            </a:pPr>
            <a:r>
              <a:rPr lang="en-US" sz="3200" dirty="0"/>
              <a:t>Appearance Only</a:t>
            </a:r>
          </a:p>
          <a:p>
            <a:pPr marL="514350" indent="-514350">
              <a:buFont typeface="+mj-lt"/>
              <a:buAutoNum type="arabicPeriod"/>
            </a:pPr>
            <a:r>
              <a:rPr lang="en-US" sz="3200" dirty="0"/>
              <a:t>Records Only</a:t>
            </a:r>
          </a:p>
          <a:p>
            <a:pPr marL="514350" indent="-514350">
              <a:buFont typeface="+mj-lt"/>
              <a:buAutoNum type="arabicPeriod"/>
            </a:pPr>
            <a:r>
              <a:rPr lang="en-US" sz="3200" dirty="0"/>
              <a:t>Appearance and Records</a:t>
            </a:r>
          </a:p>
        </p:txBody>
      </p:sp>
      <p:sp>
        <p:nvSpPr>
          <p:cNvPr id="4" name="Slide Number Placeholder 3">
            <a:extLst>
              <a:ext uri="{FF2B5EF4-FFF2-40B4-BE49-F238E27FC236}">
                <a16:creationId xmlns:a16="http://schemas.microsoft.com/office/drawing/2014/main" id="{38F52BB2-A3F5-B1D7-4869-D70446EE9070}"/>
              </a:ext>
            </a:extLst>
          </p:cNvPr>
          <p:cNvSpPr>
            <a:spLocks noGrp="1"/>
          </p:cNvSpPr>
          <p:nvPr>
            <p:ph type="sldNum" sz="quarter" idx="12"/>
          </p:nvPr>
        </p:nvSpPr>
        <p:spPr/>
        <p:txBody>
          <a:bodyPr/>
          <a:lstStyle/>
          <a:p>
            <a:fld id="{401CF334-2D5C-4859-84A6-CA7E6E43FAEB}" type="slidenum">
              <a:rPr lang="en-US" smtClean="0"/>
              <a:t>6</a:t>
            </a:fld>
            <a:endParaRPr lang="en-US" dirty="0"/>
          </a:p>
        </p:txBody>
      </p:sp>
    </p:spTree>
    <p:extLst>
      <p:ext uri="{BB962C8B-B14F-4D97-AF65-F5344CB8AC3E}">
        <p14:creationId xmlns:p14="http://schemas.microsoft.com/office/powerpoint/2010/main" val="413552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B3B333-88B1-3C9A-0B99-9D376E46D873}"/>
              </a:ext>
            </a:extLst>
          </p:cNvPr>
          <p:cNvSpPr>
            <a:spLocks noGrp="1"/>
          </p:cNvSpPr>
          <p:nvPr>
            <p:ph type="sldNum" sz="quarter" idx="12"/>
          </p:nvPr>
        </p:nvSpPr>
        <p:spPr/>
        <p:txBody>
          <a:bodyPr/>
          <a:lstStyle/>
          <a:p>
            <a:fld id="{401CF334-2D5C-4859-84A6-CA7E6E43FAEB}" type="slidenum">
              <a:rPr lang="en-US" smtClean="0"/>
              <a:t>7</a:t>
            </a:fld>
            <a:endParaRPr lang="en-US" dirty="0"/>
          </a:p>
        </p:txBody>
      </p:sp>
      <p:graphicFrame>
        <p:nvGraphicFramePr>
          <p:cNvPr id="8" name="Table 7">
            <a:extLst>
              <a:ext uri="{FF2B5EF4-FFF2-40B4-BE49-F238E27FC236}">
                <a16:creationId xmlns:a16="http://schemas.microsoft.com/office/drawing/2014/main" id="{8090CE99-00C2-2D7A-C4FB-0C77583D5E19}"/>
              </a:ext>
            </a:extLst>
          </p:cNvPr>
          <p:cNvGraphicFramePr>
            <a:graphicFrameLocks noGrp="1"/>
          </p:cNvGraphicFramePr>
          <p:nvPr>
            <p:extLst>
              <p:ext uri="{D42A27DB-BD31-4B8C-83A1-F6EECF244321}">
                <p14:modId xmlns:p14="http://schemas.microsoft.com/office/powerpoint/2010/main" val="3162223710"/>
              </p:ext>
            </p:extLst>
          </p:nvPr>
        </p:nvGraphicFramePr>
        <p:xfrm>
          <a:off x="778798" y="182378"/>
          <a:ext cx="7586404" cy="6125115"/>
        </p:xfrm>
        <a:graphic>
          <a:graphicData uri="http://schemas.openxmlformats.org/drawingml/2006/table">
            <a:tbl>
              <a:tblPr firstRow="1" bandRow="1">
                <a:tableStyleId>{5C22544A-7EE6-4342-B048-85BDC9FD1C3A}</a:tableStyleId>
              </a:tblPr>
              <a:tblGrid>
                <a:gridCol w="5864598">
                  <a:extLst>
                    <a:ext uri="{9D8B030D-6E8A-4147-A177-3AD203B41FA5}">
                      <a16:colId xmlns:a16="http://schemas.microsoft.com/office/drawing/2014/main" val="3041757739"/>
                    </a:ext>
                  </a:extLst>
                </a:gridCol>
                <a:gridCol w="1721806">
                  <a:extLst>
                    <a:ext uri="{9D8B030D-6E8A-4147-A177-3AD203B41FA5}">
                      <a16:colId xmlns:a16="http://schemas.microsoft.com/office/drawing/2014/main" val="1162536639"/>
                    </a:ext>
                  </a:extLst>
                </a:gridCol>
              </a:tblGrid>
              <a:tr h="362100">
                <a:tc>
                  <a:txBody>
                    <a:bodyPr/>
                    <a:lstStyle/>
                    <a:p>
                      <a:r>
                        <a:rPr lang="en-US" b="1" dirty="0"/>
                        <a:t>JUDICIAL COUNCIL FORM NUMBER/DESCRIPTION</a:t>
                      </a:r>
                    </a:p>
                  </a:txBody>
                  <a:tcPr/>
                </a:tc>
                <a:tc>
                  <a:txBody>
                    <a:bodyPr/>
                    <a:lstStyle/>
                    <a:p>
                      <a:r>
                        <a:rPr lang="en-US" b="1" dirty="0"/>
                        <a:t>REVISED DATE</a:t>
                      </a:r>
                    </a:p>
                  </a:txBody>
                  <a:tcPr/>
                </a:tc>
                <a:extLst>
                  <a:ext uri="{0D108BD9-81ED-4DB2-BD59-A6C34878D82A}">
                    <a16:rowId xmlns:a16="http://schemas.microsoft.com/office/drawing/2014/main" val="1603841853"/>
                  </a:ext>
                </a:extLst>
              </a:tr>
              <a:tr h="624994">
                <a:tc>
                  <a:txBody>
                    <a:bodyPr/>
                    <a:lstStyle/>
                    <a:p>
                      <a:r>
                        <a:rPr lang="en-US" b="1" dirty="0"/>
                        <a:t>SUBP-001*</a:t>
                      </a:r>
                    </a:p>
                    <a:p>
                      <a:r>
                        <a:rPr lang="en-US" b="1" dirty="0"/>
                        <a:t>Civil Subpoena for Appearance at Trial or Hearing</a:t>
                      </a:r>
                    </a:p>
                  </a:txBody>
                  <a:tcPr/>
                </a:tc>
                <a:tc>
                  <a:txBody>
                    <a:bodyPr/>
                    <a:lstStyle/>
                    <a:p>
                      <a:r>
                        <a:rPr lang="en-US" b="1" dirty="0"/>
                        <a:t>01/01/2007</a:t>
                      </a:r>
                    </a:p>
                  </a:txBody>
                  <a:tcPr/>
                </a:tc>
                <a:extLst>
                  <a:ext uri="{0D108BD9-81ED-4DB2-BD59-A6C34878D82A}">
                    <a16:rowId xmlns:a16="http://schemas.microsoft.com/office/drawing/2014/main" val="2979547746"/>
                  </a:ext>
                </a:extLst>
              </a:tr>
              <a:tr h="1428558">
                <a:tc>
                  <a:txBody>
                    <a:bodyPr/>
                    <a:lstStyle/>
                    <a:p>
                      <a:r>
                        <a:rPr lang="en-US" b="1" dirty="0"/>
                        <a:t>SUBP-OO2*</a:t>
                      </a:r>
                    </a:p>
                    <a:p>
                      <a:r>
                        <a:rPr lang="en-US" b="1" dirty="0"/>
                        <a:t>Civil Subpoena (Duces Tecum) for Personal Appearance and Production of Documents, Electronically Stored Information, and Things at Trial or Hearing and Declaration</a:t>
                      </a:r>
                    </a:p>
                  </a:txBody>
                  <a:tcPr/>
                </a:tc>
                <a:tc>
                  <a:txBody>
                    <a:bodyPr/>
                    <a:lstStyle/>
                    <a:p>
                      <a:r>
                        <a:rPr lang="en-US" b="1" dirty="0"/>
                        <a:t>01/01/2012</a:t>
                      </a:r>
                    </a:p>
                  </a:txBody>
                  <a:tcPr/>
                </a:tc>
                <a:extLst>
                  <a:ext uri="{0D108BD9-81ED-4DB2-BD59-A6C34878D82A}">
                    <a16:rowId xmlns:a16="http://schemas.microsoft.com/office/drawing/2014/main" val="2304520830"/>
                  </a:ext>
                </a:extLst>
              </a:tr>
              <a:tr h="834154">
                <a:tc>
                  <a:txBody>
                    <a:bodyPr/>
                    <a:lstStyle/>
                    <a:p>
                      <a:r>
                        <a:rPr lang="en-US" b="1" dirty="0"/>
                        <a:t>SUBP-010*</a:t>
                      </a:r>
                    </a:p>
                    <a:p>
                      <a:r>
                        <a:rPr lang="en-US" b="1" dirty="0"/>
                        <a:t>Deposition Subpoena for Production of Business Records </a:t>
                      </a:r>
                    </a:p>
                  </a:txBody>
                  <a:tcPr/>
                </a:tc>
                <a:tc>
                  <a:txBody>
                    <a:bodyPr/>
                    <a:lstStyle/>
                    <a:p>
                      <a:r>
                        <a:rPr lang="en-US" b="1" dirty="0"/>
                        <a:t>01/01/2012</a:t>
                      </a:r>
                    </a:p>
                  </a:txBody>
                  <a:tcPr/>
                </a:tc>
                <a:extLst>
                  <a:ext uri="{0D108BD9-81ED-4DB2-BD59-A6C34878D82A}">
                    <a16:rowId xmlns:a16="http://schemas.microsoft.com/office/drawing/2014/main" val="3971415473"/>
                  </a:ext>
                </a:extLst>
              </a:tr>
              <a:tr h="861172">
                <a:tc>
                  <a:txBody>
                    <a:bodyPr/>
                    <a:lstStyle/>
                    <a:p>
                      <a:r>
                        <a:rPr lang="en-US" b="1" dirty="0"/>
                        <a:t>SUBP-015*</a:t>
                      </a:r>
                    </a:p>
                    <a:p>
                      <a:r>
                        <a:rPr lang="en-US" b="1" dirty="0"/>
                        <a:t>Deposition Subpoena for Personal Appearance</a:t>
                      </a:r>
                    </a:p>
                  </a:txBody>
                  <a:tcPr/>
                </a:tc>
                <a:tc>
                  <a:txBody>
                    <a:bodyPr/>
                    <a:lstStyle/>
                    <a:p>
                      <a:r>
                        <a:rPr lang="en-US" b="1" dirty="0"/>
                        <a:t>01/01/2009</a:t>
                      </a:r>
                    </a:p>
                  </a:txBody>
                  <a:tcPr/>
                </a:tc>
                <a:extLst>
                  <a:ext uri="{0D108BD9-81ED-4DB2-BD59-A6C34878D82A}">
                    <a16:rowId xmlns:a16="http://schemas.microsoft.com/office/drawing/2014/main" val="2404658279"/>
                  </a:ext>
                </a:extLst>
              </a:tr>
              <a:tr h="962027">
                <a:tc>
                  <a:txBody>
                    <a:bodyPr/>
                    <a:lstStyle/>
                    <a:p>
                      <a:r>
                        <a:rPr lang="en-US" b="1" dirty="0"/>
                        <a:t>SUBP-020*</a:t>
                      </a:r>
                    </a:p>
                    <a:p>
                      <a:r>
                        <a:rPr lang="en-US" b="1" dirty="0"/>
                        <a:t>Deposition Subpoena for Personal Appearance and Production of Documents and Things</a:t>
                      </a:r>
                    </a:p>
                  </a:txBody>
                  <a:tcPr/>
                </a:tc>
                <a:tc>
                  <a:txBody>
                    <a:bodyPr/>
                    <a:lstStyle/>
                    <a:p>
                      <a:r>
                        <a:rPr lang="en-US" b="1" dirty="0"/>
                        <a:t>01/01/2009</a:t>
                      </a:r>
                    </a:p>
                  </a:txBody>
                  <a:tcPr/>
                </a:tc>
                <a:extLst>
                  <a:ext uri="{0D108BD9-81ED-4DB2-BD59-A6C34878D82A}">
                    <a16:rowId xmlns:a16="http://schemas.microsoft.com/office/drawing/2014/main" val="1648053914"/>
                  </a:ext>
                </a:extLst>
              </a:tr>
              <a:tr h="1033364">
                <a:tc>
                  <a:txBody>
                    <a:bodyPr/>
                    <a:lstStyle/>
                    <a:p>
                      <a:r>
                        <a:rPr lang="en-US" b="1" dirty="0"/>
                        <a:t>CR-125*</a:t>
                      </a:r>
                    </a:p>
                    <a:p>
                      <a:r>
                        <a:rPr lang="en-US" b="1" dirty="0"/>
                        <a:t>Order to Attend Court or Provide Documents: Subpoena/Subpoena Duces Tecum (Criminal and Juvenile)</a:t>
                      </a:r>
                    </a:p>
                  </a:txBody>
                  <a:tcPr/>
                </a:tc>
                <a:tc>
                  <a:txBody>
                    <a:bodyPr/>
                    <a:lstStyle/>
                    <a:p>
                      <a:r>
                        <a:rPr lang="en-US" b="1" dirty="0"/>
                        <a:t>07/01/2007</a:t>
                      </a:r>
                    </a:p>
                  </a:txBody>
                  <a:tcPr/>
                </a:tc>
                <a:extLst>
                  <a:ext uri="{0D108BD9-81ED-4DB2-BD59-A6C34878D82A}">
                    <a16:rowId xmlns:a16="http://schemas.microsoft.com/office/drawing/2014/main" val="2924659349"/>
                  </a:ext>
                </a:extLst>
              </a:tr>
            </a:tbl>
          </a:graphicData>
        </a:graphic>
      </p:graphicFrame>
    </p:spTree>
    <p:extLst>
      <p:ext uri="{BB962C8B-B14F-4D97-AF65-F5344CB8AC3E}">
        <p14:creationId xmlns:p14="http://schemas.microsoft.com/office/powerpoint/2010/main" val="115589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FB8C89-2D2C-C3D6-70A9-2E774D98003E}"/>
              </a:ext>
            </a:extLst>
          </p:cNvPr>
          <p:cNvSpPr>
            <a:spLocks noGrp="1"/>
          </p:cNvSpPr>
          <p:nvPr>
            <p:ph type="title"/>
          </p:nvPr>
        </p:nvSpPr>
        <p:spPr/>
        <p:txBody>
          <a:bodyPr/>
          <a:lstStyle/>
          <a:p>
            <a:r>
              <a:rPr lang="en-US" b="1" dirty="0"/>
              <a:t>Where can I find these forms?</a:t>
            </a:r>
          </a:p>
        </p:txBody>
      </p:sp>
      <p:sp>
        <p:nvSpPr>
          <p:cNvPr id="7" name="Content Placeholder 6">
            <a:extLst>
              <a:ext uri="{FF2B5EF4-FFF2-40B4-BE49-F238E27FC236}">
                <a16:creationId xmlns:a16="http://schemas.microsoft.com/office/drawing/2014/main" id="{3D88B618-C620-5E57-BE48-B95DF40751E2}"/>
              </a:ext>
            </a:extLst>
          </p:cNvPr>
          <p:cNvSpPr>
            <a:spLocks noGrp="1"/>
          </p:cNvSpPr>
          <p:nvPr>
            <p:ph idx="1"/>
          </p:nvPr>
        </p:nvSpPr>
        <p:spPr>
          <a:xfrm>
            <a:off x="822958" y="1737361"/>
            <a:ext cx="7543801" cy="4023360"/>
          </a:xfrm>
        </p:spPr>
        <p:txBody>
          <a:bodyPr>
            <a:normAutofit/>
          </a:bodyPr>
          <a:lstStyle/>
          <a:p>
            <a:endParaRPr lang="en-US" sz="3200" b="1" dirty="0"/>
          </a:p>
          <a:p>
            <a:pPr algn="ctr"/>
            <a:r>
              <a:rPr lang="en-US" sz="3600" b="1" dirty="0">
                <a:solidFill>
                  <a:schemeClr val="tx1"/>
                </a:solidFill>
                <a:hlinkClick r:id="rId3">
                  <a:extLst>
                    <a:ext uri="{A12FA001-AC4F-418D-AE19-62706E023703}">
                      <ahyp:hlinkClr xmlns:ahyp="http://schemas.microsoft.com/office/drawing/2018/hyperlinkcolor" val="tx"/>
                    </a:ext>
                  </a:extLst>
                </a:hlinkClick>
              </a:rPr>
              <a:t>www.courtinfo.ca.gov</a:t>
            </a:r>
            <a:endParaRPr lang="en-US" sz="3600" b="1" dirty="0">
              <a:solidFill>
                <a:schemeClr val="tx1"/>
              </a:solidFill>
            </a:endParaRPr>
          </a:p>
          <a:p>
            <a:pPr algn="ctr"/>
            <a:endParaRPr lang="en-US" sz="3200" b="1" dirty="0"/>
          </a:p>
          <a:p>
            <a:pPr algn="ctr"/>
            <a:endParaRPr lang="en-US" sz="3200" b="1" dirty="0"/>
          </a:p>
        </p:txBody>
      </p:sp>
      <p:sp>
        <p:nvSpPr>
          <p:cNvPr id="5" name="Slide Number Placeholder 4">
            <a:extLst>
              <a:ext uri="{FF2B5EF4-FFF2-40B4-BE49-F238E27FC236}">
                <a16:creationId xmlns:a16="http://schemas.microsoft.com/office/drawing/2014/main" id="{32A7728A-8FD8-1E3F-7652-B53D638483A6}"/>
              </a:ext>
            </a:extLst>
          </p:cNvPr>
          <p:cNvSpPr>
            <a:spLocks noGrp="1"/>
          </p:cNvSpPr>
          <p:nvPr>
            <p:ph type="sldNum" sz="quarter" idx="12"/>
          </p:nvPr>
        </p:nvSpPr>
        <p:spPr/>
        <p:txBody>
          <a:bodyPr/>
          <a:lstStyle/>
          <a:p>
            <a:fld id="{401CF334-2D5C-4859-84A6-CA7E6E43FAEB}" type="slidenum">
              <a:rPr lang="en-US" smtClean="0"/>
              <a:t>8</a:t>
            </a:fld>
            <a:endParaRPr lang="en-US" dirty="0"/>
          </a:p>
        </p:txBody>
      </p:sp>
      <p:pic>
        <p:nvPicPr>
          <p:cNvPr id="4100" name="Picture 4" descr="✓ Where's Waldo?">
            <a:extLst>
              <a:ext uri="{FF2B5EF4-FFF2-40B4-BE49-F238E27FC236}">
                <a16:creationId xmlns:a16="http://schemas.microsoft.com/office/drawing/2014/main" id="{AF8887DF-6071-EE9C-CD0A-5B04D11DA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569" y="3057489"/>
            <a:ext cx="2922135" cy="2922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63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76C0-683E-8449-D1CE-EB146DCA3845}"/>
              </a:ext>
            </a:extLst>
          </p:cNvPr>
          <p:cNvSpPr>
            <a:spLocks noGrp="1"/>
          </p:cNvSpPr>
          <p:nvPr>
            <p:ph type="title"/>
          </p:nvPr>
        </p:nvSpPr>
        <p:spPr/>
        <p:txBody>
          <a:bodyPr/>
          <a:lstStyle/>
          <a:p>
            <a:r>
              <a:rPr lang="en-US" b="1" dirty="0"/>
              <a:t>Directing Responses</a:t>
            </a:r>
          </a:p>
        </p:txBody>
      </p:sp>
      <p:sp>
        <p:nvSpPr>
          <p:cNvPr id="3" name="Content Placeholder 2">
            <a:extLst>
              <a:ext uri="{FF2B5EF4-FFF2-40B4-BE49-F238E27FC236}">
                <a16:creationId xmlns:a16="http://schemas.microsoft.com/office/drawing/2014/main" id="{C4B22480-0CE0-FD64-082E-CCC5B44C52C1}"/>
              </a:ext>
            </a:extLst>
          </p:cNvPr>
          <p:cNvSpPr>
            <a:spLocks noGrp="1"/>
          </p:cNvSpPr>
          <p:nvPr>
            <p:ph idx="1"/>
          </p:nvPr>
        </p:nvSpPr>
        <p:spPr/>
        <p:txBody>
          <a:bodyPr>
            <a:normAutofit/>
          </a:bodyPr>
          <a:lstStyle/>
          <a:p>
            <a:r>
              <a:rPr lang="en-US" sz="3600" dirty="0"/>
              <a:t>Generally, responses are directed to:</a:t>
            </a:r>
          </a:p>
          <a:p>
            <a:pPr marL="514350" indent="-514350">
              <a:buFont typeface="+mj-lt"/>
              <a:buAutoNum type="arabicPeriod"/>
            </a:pPr>
            <a:r>
              <a:rPr lang="en-US" sz="3200" dirty="0"/>
              <a:t>Court</a:t>
            </a:r>
          </a:p>
          <a:p>
            <a:pPr marL="514350" indent="-514350">
              <a:buFont typeface="+mj-lt"/>
              <a:buAutoNum type="arabicPeriod"/>
            </a:pPr>
            <a:r>
              <a:rPr lang="en-US" sz="3200" dirty="0"/>
              <a:t>Deposition Officer</a:t>
            </a:r>
          </a:p>
        </p:txBody>
      </p:sp>
      <p:sp>
        <p:nvSpPr>
          <p:cNvPr id="4" name="Slide Number Placeholder 3">
            <a:extLst>
              <a:ext uri="{FF2B5EF4-FFF2-40B4-BE49-F238E27FC236}">
                <a16:creationId xmlns:a16="http://schemas.microsoft.com/office/drawing/2014/main" id="{D60B01DD-EEA9-6BF2-FF66-616D6B5179FC}"/>
              </a:ext>
            </a:extLst>
          </p:cNvPr>
          <p:cNvSpPr>
            <a:spLocks noGrp="1"/>
          </p:cNvSpPr>
          <p:nvPr>
            <p:ph type="sldNum" sz="quarter" idx="12"/>
          </p:nvPr>
        </p:nvSpPr>
        <p:spPr/>
        <p:txBody>
          <a:bodyPr/>
          <a:lstStyle/>
          <a:p>
            <a:fld id="{401CF334-2D5C-4859-84A6-CA7E6E43FAEB}" type="slidenum">
              <a:rPr lang="en-US" smtClean="0"/>
              <a:t>9</a:t>
            </a:fld>
            <a:endParaRPr lang="en-US" dirty="0"/>
          </a:p>
        </p:txBody>
      </p:sp>
    </p:spTree>
    <p:extLst>
      <p:ext uri="{BB962C8B-B14F-4D97-AF65-F5344CB8AC3E}">
        <p14:creationId xmlns:p14="http://schemas.microsoft.com/office/powerpoint/2010/main" val="373674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242852"/>
      </a:dk2>
      <a:lt2>
        <a:srgbClr val="ACCBF9"/>
      </a:lt2>
      <a:accent1>
        <a:srgbClr val="417B84"/>
      </a:accent1>
      <a:accent2>
        <a:srgbClr val="595959"/>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2552</Words>
  <Application>Microsoft Office PowerPoint</Application>
  <PresentationFormat>Letter Paper (8.5x11 in)</PresentationFormat>
  <Paragraphs>361</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 Unicode MS</vt:lpstr>
      <vt:lpstr>Arial</vt:lpstr>
      <vt:lpstr>Calibri</vt:lpstr>
      <vt:lpstr>Calibri Light</vt:lpstr>
      <vt:lpstr>Courier New</vt:lpstr>
      <vt:lpstr>Times New Roman</vt:lpstr>
      <vt:lpstr>Verdana</vt:lpstr>
      <vt:lpstr>Wingdings</vt:lpstr>
      <vt:lpstr>Retrospect</vt:lpstr>
      <vt:lpstr>Subpoenas </vt:lpstr>
      <vt:lpstr>Objectives</vt:lpstr>
      <vt:lpstr>What is a subpoena?</vt:lpstr>
      <vt:lpstr>True or False?</vt:lpstr>
      <vt:lpstr>Who can issue a subpoena?</vt:lpstr>
      <vt:lpstr>Types of Subpoenas</vt:lpstr>
      <vt:lpstr>PowerPoint Presentation</vt:lpstr>
      <vt:lpstr>Where can I find these forms?</vt:lpstr>
      <vt:lpstr>Directing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Declaration of Custodian of Records – EV 1561</vt:lpstr>
      <vt:lpstr>PowerPoint Presentation</vt:lpstr>
      <vt:lpstr>Who is authorized to accept service?</vt:lpstr>
      <vt:lpstr>Response Time</vt:lpstr>
      <vt:lpstr>True or False?</vt:lpstr>
      <vt:lpstr>Response Types</vt:lpstr>
      <vt:lpstr>Protective Orders</vt:lpstr>
      <vt:lpstr>Common Scenarios</vt:lpstr>
      <vt:lpstr>Undue Burden and Expense</vt:lpstr>
      <vt:lpstr>Undue Burden?</vt:lpstr>
      <vt:lpstr>Option: Refuse to obey?</vt:lpstr>
      <vt:lpstr>What is “disobedience of a subpoena”?</vt:lpstr>
      <vt:lpstr>PowerPoint Presentation</vt:lpstr>
      <vt:lpstr>Reliable Resources</vt:lpstr>
      <vt:lpstr>             Rachele Berglund Email: rberglund@hpblaw.net Phone: 559-636-0200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2016-05-18T18:04:31Z</dcterms:created>
  <dcterms:modified xsi:type="dcterms:W3CDTF">2023-11-08T04:44:52Z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